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36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da Cruz de Oliveira" userId="597d2a8a-2c77-497f-b92a-08c685051802" providerId="ADAL" clId="{F67EF662-A384-427D-82DC-60F71C0A2BFD}"/>
    <pc:docChg chg="modSld">
      <pc:chgData name="Rafael da Cruz de Oliveira" userId="597d2a8a-2c77-497f-b92a-08c685051802" providerId="ADAL" clId="{F67EF662-A384-427D-82DC-60F71C0A2BFD}" dt="2026-03-11T19:19:02.625" v="1" actId="20577"/>
      <pc:docMkLst>
        <pc:docMk/>
      </pc:docMkLst>
      <pc:sldChg chg="modSp mod">
        <pc:chgData name="Rafael da Cruz de Oliveira" userId="597d2a8a-2c77-497f-b92a-08c685051802" providerId="ADAL" clId="{F67EF662-A384-427D-82DC-60F71C0A2BFD}" dt="2026-03-11T19:19:02.625" v="1" actId="20577"/>
        <pc:sldMkLst>
          <pc:docMk/>
          <pc:sldMk cId="4106437030" sldId="256"/>
        </pc:sldMkLst>
        <pc:spChg chg="mod">
          <ac:chgData name="Rafael da Cruz de Oliveira" userId="597d2a8a-2c77-497f-b92a-08c685051802" providerId="ADAL" clId="{F67EF662-A384-427D-82DC-60F71C0A2BFD}" dt="2026-03-11T19:19:02.625" v="1" actId="20577"/>
          <ac:spMkLst>
            <pc:docMk/>
            <pc:sldMk cId="4106437030" sldId="256"/>
            <ac:spMk id="8" creationId="{E519E855-AACF-CACB-2B20-97BBC3134E3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Etapa 1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14Ago23</a:t>
          </a:r>
          <a:br>
            <a:rPr lang="pt-BR" dirty="0"/>
          </a:br>
          <a:r>
            <a:rPr lang="pt-BR" dirty="0"/>
            <a:t>1ª </a:t>
          </a:r>
        </a:p>
        <a:p>
          <a:r>
            <a:rPr lang="pt-BR" dirty="0"/>
            <a:t>Entrega de</a:t>
          </a:r>
        </a:p>
        <a:p>
          <a:r>
            <a:rPr lang="pt-BR" dirty="0"/>
            <a:t>11 Kit</a:t>
          </a:r>
        </a:p>
        <a:p>
          <a:endParaRPr lang="pt-BR" dirty="0"/>
        </a:p>
        <a:p>
          <a:r>
            <a:rPr lang="pt-BR" dirty="0"/>
            <a:t>Saldo:11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Infovia 03</a:t>
          </a:r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22Abril24</a:t>
          </a:r>
          <a:br>
            <a:rPr lang="pt-BR" dirty="0"/>
          </a:br>
          <a:r>
            <a:rPr lang="pt-BR" dirty="0"/>
            <a:t>2ª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endParaRPr lang="pt-BR" dirty="0"/>
        </a:p>
        <a:p>
          <a:r>
            <a:rPr lang="pt-BR" dirty="0"/>
            <a:t>Saldo:08</a:t>
          </a:r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r>
            <a:rPr lang="pt-BR" dirty="0"/>
            <a:t>Acordo de CITEX</a:t>
          </a:r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r>
            <a:rPr lang="pt-BR" dirty="0"/>
            <a:t>08Julho24</a:t>
          </a:r>
          <a:br>
            <a:rPr lang="pt-BR" dirty="0"/>
          </a:br>
          <a:r>
            <a:rPr lang="pt-BR" dirty="0"/>
            <a:t>1ª</a:t>
          </a:r>
        </a:p>
        <a:p>
          <a:r>
            <a:rPr lang="pt-BR" dirty="0"/>
            <a:t>Doação de 02 Kit ao Exército Bras.</a:t>
          </a:r>
        </a:p>
        <a:p>
          <a:r>
            <a:rPr lang="pt-BR" dirty="0"/>
            <a:t>Saldo:06</a:t>
          </a:r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r>
            <a:rPr lang="pt-BR" dirty="0"/>
            <a:t>Infovia 04</a:t>
          </a:r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r>
            <a:rPr lang="pt-BR" dirty="0"/>
            <a:t>Infovia 03</a:t>
          </a:r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r>
            <a:rPr lang="pt-BR" dirty="0"/>
            <a:t>26Setem24</a:t>
          </a:r>
          <a:br>
            <a:rPr lang="pt-BR" dirty="0"/>
          </a:br>
          <a:r>
            <a:rPr lang="pt-BR" dirty="0"/>
            <a:t>3ª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r>
            <a:rPr lang="pt-BR" dirty="0"/>
            <a:t>**</a:t>
          </a:r>
        </a:p>
        <a:p>
          <a:r>
            <a:rPr lang="pt-BR" dirty="0"/>
            <a:t>Saldo: 04</a:t>
          </a:r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r>
            <a:rPr lang="pt-BR" dirty="0"/>
            <a:t>05Fev25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r>
            <a:rPr lang="pt-BR" dirty="0"/>
            <a:t>***</a:t>
          </a:r>
        </a:p>
        <a:p>
          <a:r>
            <a:rPr lang="pt-BR" dirty="0"/>
            <a:t>Saldo:04</a:t>
          </a:r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/>
            <a:t>Infovia 03</a:t>
          </a:r>
          <a:endParaRPr lang="pt-BR" dirty="0"/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02Abril24</a:t>
          </a:r>
          <a:br>
            <a:rPr lang="pt-BR" dirty="0"/>
          </a:br>
          <a:r>
            <a:rPr lang="pt-BR" dirty="0"/>
            <a:t>1ª Manutenção Utilizados </a:t>
          </a:r>
          <a:br>
            <a:rPr lang="pt-BR" dirty="0"/>
          </a:br>
          <a:r>
            <a:rPr lang="pt-BR" dirty="0"/>
            <a:t>01 Kit </a:t>
          </a:r>
        </a:p>
        <a:p>
          <a:endParaRPr lang="pt-BR" dirty="0"/>
        </a:p>
        <a:p>
          <a:r>
            <a:rPr lang="pt-BR" dirty="0"/>
            <a:t>Saldo:10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6"/>
      <dgm:spPr/>
    </dgm:pt>
    <dgm:pt modelId="{63B1298A-24FF-4A46-910E-EC8E2FA269D5}" type="pres">
      <dgm:prSet presAssocID="{AFD43524-878E-4135-B7CB-BB3EF747D66A}" presName="parentNode" presStyleLbl="node1" presStyleIdx="0" presStyleCnt="6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6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5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1" presStyleCnt="6"/>
      <dgm:spPr/>
    </dgm:pt>
    <dgm:pt modelId="{F37AE5C2-EC47-4242-A587-2F9BD126EAFD}" type="pres">
      <dgm:prSet presAssocID="{2ADD592F-2DCE-4F1D-8583-C8CF096B0D72}" presName="parentNode" presStyleLbl="node1" presStyleIdx="1" presStyleCnt="6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1" presStyleCnt="6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1" presStyleCnt="5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2" presStyleCnt="6"/>
      <dgm:spPr/>
    </dgm:pt>
    <dgm:pt modelId="{A3C72699-1905-4CF7-B821-050168CC57A5}" type="pres">
      <dgm:prSet presAssocID="{38480F84-37D1-41CC-8A69-25B7E12A2613}" presName="parentNode" presStyleLbl="node1" presStyleIdx="2" presStyleCnt="6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2" presStyleCnt="6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2" presStyleCnt="5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3" presStyleCnt="6"/>
      <dgm:spPr/>
    </dgm:pt>
    <dgm:pt modelId="{57948E89-8090-4E66-9CE5-AA1490C79D15}" type="pres">
      <dgm:prSet presAssocID="{505FFBD2-70E8-4529-9708-925677D76DD2}" presName="parentNode" presStyleLbl="node1" presStyleIdx="3" presStyleCnt="6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3" presStyleCnt="6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3" presStyleCnt="5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4" presStyleCnt="6"/>
      <dgm:spPr/>
    </dgm:pt>
    <dgm:pt modelId="{610F6E12-F642-4DDC-A7F9-F70F02A6CC3E}" type="pres">
      <dgm:prSet presAssocID="{465D621D-B703-47AB-8095-F9EDE9047245}" presName="parentNode" presStyleLbl="node1" presStyleIdx="4" presStyleCnt="6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4" presStyleCnt="6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4" presStyleCnt="5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5" presStyleCnt="6"/>
      <dgm:spPr/>
    </dgm:pt>
    <dgm:pt modelId="{6B6D2B13-DEE5-44EF-B0FE-92E88D70A47F}" type="pres">
      <dgm:prSet presAssocID="{8418446B-6912-4FC7-91E9-34BF5BB015EC}" presName="parentNode" presStyleLbl="node1" presStyleIdx="5" presStyleCnt="6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8DBE0E23-AA16-4F7E-8B03-DC83E01AD9E3}" type="presOf" srcId="{8418446B-6912-4FC7-91E9-34BF5BB015EC}" destId="{6B6D2B13-DEE5-44EF-B0FE-92E88D70A47F}" srcOrd="1" destOrd="0" presId="urn:microsoft.com/office/officeart/2005/8/layout/hProcess7"/>
    <dgm:cxn modelId="{A7B5EC25-B901-4DA0-B1BD-4AE474987318}" type="presOf" srcId="{1F02A205-1FC7-4D52-B5C7-7CC2A628A01E}" destId="{8A1C1A89-102B-46A4-B555-A6B33B006553}" srcOrd="0" destOrd="0" presId="urn:microsoft.com/office/officeart/2005/8/layout/hProcess7"/>
    <dgm:cxn modelId="{0CA4EC2D-1542-4DA5-A9A2-972B7250F4E5}" type="presOf" srcId="{505FFBD2-70E8-4529-9708-925677D76DD2}" destId="{57948E89-8090-4E66-9CE5-AA1490C79D15}" srcOrd="1" destOrd="0" presId="urn:microsoft.com/office/officeart/2005/8/layout/hProcess7"/>
    <dgm:cxn modelId="{C2FB7E3A-ACD3-47E8-9CEE-677DEB0D7C3B}" type="presOf" srcId="{D4441120-2032-464C-A678-90FA42DA122D}" destId="{596EB8BE-4523-42B1-A331-7CF9E09F0CA8}" srcOrd="0" destOrd="0" presId="urn:microsoft.com/office/officeart/2005/8/layout/hProcess7"/>
    <dgm:cxn modelId="{09A4855B-E6FC-4DE6-97E2-00EE0A4F922C}" type="presOf" srcId="{465D621D-B703-47AB-8095-F9EDE9047245}" destId="{85AABDD7-E8A2-45C5-A44A-4DF2CF3BC8E9}" srcOrd="0" destOrd="0" presId="urn:microsoft.com/office/officeart/2005/8/layout/hProcess7"/>
    <dgm:cxn modelId="{639E9F5B-E088-495D-8648-083DE79F6AD6}" srcId="{6770A60C-3438-420F-8BAA-11DFB20CCB40}" destId="{2ADD592F-2DCE-4F1D-8583-C8CF096B0D72}" srcOrd="1" destOrd="0" parTransId="{B3043FA6-05BF-4780-B4D0-CC6F576ED15F}" sibTransId="{DBD7B2FB-EBB2-465F-BB93-89AEAB232EE0}"/>
    <dgm:cxn modelId="{99F4EA5C-CE31-49E6-AD99-0900A717D4A2}" type="presOf" srcId="{465D621D-B703-47AB-8095-F9EDE9047245}" destId="{610F6E12-F642-4DDC-A7F9-F70F02A6CC3E}" srcOrd="1" destOrd="0" presId="urn:microsoft.com/office/officeart/2005/8/layout/hProcess7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A1F38B6A-C38B-44A9-9339-96DA44EDADA2}" type="presOf" srcId="{A6FBBDF6-0D6F-4710-8016-8B1CD735DA79}" destId="{10BB3506-A42D-47DD-8E0F-AF9C3761F00B}" srcOrd="0" destOrd="0" presId="urn:microsoft.com/office/officeart/2005/8/layout/hProcess7"/>
    <dgm:cxn modelId="{01C24D4C-7F73-424D-8680-9BFB60946234}" type="presOf" srcId="{AFD43524-878E-4135-B7CB-BB3EF747D66A}" destId="{4C5976BE-B539-428A-B1B3-EF0734949774}" srcOrd="0" destOrd="0" presId="urn:microsoft.com/office/officeart/2005/8/layout/hProcess7"/>
    <dgm:cxn modelId="{D355366D-EB3D-4294-95DD-B829FE052FA0}" type="presOf" srcId="{C7B3B9F4-5116-4B60-95EE-BBA01B57022C}" destId="{5DCAD5A2-D544-4D3D-BEBA-A2D6BBE577EF}" srcOrd="0" destOrd="0" presId="urn:microsoft.com/office/officeart/2005/8/layout/hProcess7"/>
    <dgm:cxn modelId="{62DD3A71-11EF-4323-BAA0-8FE068D69787}" type="presOf" srcId="{35C6ABC3-010D-48D6-BC3B-AE9841ADCE3E}" destId="{A10A3D54-F7D1-4D5C-8C6D-B728A55C86C7}" srcOrd="0" destOrd="0" presId="urn:microsoft.com/office/officeart/2005/8/layout/hProcess7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8423FD93-ADA1-49B1-ADEB-742E4344ADF9}" type="presOf" srcId="{38480F84-37D1-41CC-8A69-25B7E12A2613}" destId="{80B42DAC-C9FC-4290-A770-C15BC1A2EC08}" srcOrd="0" destOrd="0" presId="urn:microsoft.com/office/officeart/2005/8/layout/hProcess7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68E70A96-931C-4643-BC49-DC9C142ACD8D}" type="presOf" srcId="{2ADD592F-2DCE-4F1D-8583-C8CF096B0D72}" destId="{F37AE5C2-EC47-4242-A587-2F9BD126EAFD}" srcOrd="1" destOrd="0" presId="urn:microsoft.com/office/officeart/2005/8/layout/hProcess7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B8ADE7AE-9167-4728-91D1-4DE7E87271EE}" type="presOf" srcId="{AFD43524-878E-4135-B7CB-BB3EF747D66A}" destId="{63B1298A-24FF-4A46-910E-EC8E2FA269D5}" srcOrd="1" destOrd="0" presId="urn:microsoft.com/office/officeart/2005/8/layout/hProcess7"/>
    <dgm:cxn modelId="{47CBDEAF-9E2A-4F20-9DC1-8EA72130DA99}" type="presOf" srcId="{505FFBD2-70E8-4529-9708-925677D76DD2}" destId="{7928A394-5B2D-4239-94B1-91CD1AEC9C78}" srcOrd="0" destOrd="0" presId="urn:microsoft.com/office/officeart/2005/8/layout/hProcess7"/>
    <dgm:cxn modelId="{4DD2A4B3-A716-4927-A9DC-7E14328D410B}" srcId="{6770A60C-3438-420F-8BAA-11DFB20CCB40}" destId="{465D621D-B703-47AB-8095-F9EDE9047245}" srcOrd="4" destOrd="0" parTransId="{EF0005F9-7CEA-46B4-A448-E81D810178D7}" sibTransId="{C31CF44D-FB64-423D-AB43-0AE2A60375EB}"/>
    <dgm:cxn modelId="{27A46BB8-49D0-4827-8750-3D222486B7F0}" type="presOf" srcId="{64E6A558-4D1E-4272-82B1-D18D5857A2C8}" destId="{96AA0B22-FC90-4688-B51F-32B4F06CF426}" srcOrd="0" destOrd="0" presId="urn:microsoft.com/office/officeart/2005/8/layout/hProcess7"/>
    <dgm:cxn modelId="{56F22EBA-5814-46A5-BA32-3DDE1FA6DF7F}" srcId="{6770A60C-3438-420F-8BAA-11DFB20CCB40}" destId="{38480F84-37D1-41CC-8A69-25B7E12A2613}" srcOrd="2" destOrd="0" parTransId="{8C417CD1-73DA-4B76-8B47-50D5C7865CC0}" sibTransId="{15360150-55BE-4214-B4E2-CB09A823DA9C}"/>
    <dgm:cxn modelId="{EAC0FACB-3599-4D60-8D34-FE8015608609}" type="presOf" srcId="{2ADD592F-2DCE-4F1D-8583-C8CF096B0D72}" destId="{8D86B388-ABDD-4CC0-A897-824F56E21FE6}" srcOrd="0" destOrd="0" presId="urn:microsoft.com/office/officeart/2005/8/layout/hProcess7"/>
    <dgm:cxn modelId="{E08CD1DC-5E42-482D-9260-CA11C4AF0BBE}" srcId="{6770A60C-3438-420F-8BAA-11DFB20CCB40}" destId="{505FFBD2-70E8-4529-9708-925677D76DD2}" srcOrd="3" destOrd="0" parTransId="{E2CB400F-654C-49E8-A60A-89E61E5F2FDC}" sibTransId="{5C6C5643-3EF3-4B54-91FA-74BA7B922CE9}"/>
    <dgm:cxn modelId="{301DC4E0-B9FC-4367-9457-ABF503BF0318}" srcId="{6770A60C-3438-420F-8BAA-11DFB20CCB40}" destId="{8418446B-6912-4FC7-91E9-34BF5BB015EC}" srcOrd="5" destOrd="0" parTransId="{610C4DB9-CDFE-4699-A009-BAAAB5E051DE}" sibTransId="{1BC0EF48-2FCA-4E22-934F-003D2A243F64}"/>
    <dgm:cxn modelId="{51C415F2-160C-4AFD-84D7-2E43E0A176FE}" type="presOf" srcId="{38480F84-37D1-41CC-8A69-25B7E12A2613}" destId="{A3C72699-1905-4CF7-B821-050168CC57A5}" srcOrd="1" destOrd="0" presId="urn:microsoft.com/office/officeart/2005/8/layout/hProcess7"/>
    <dgm:cxn modelId="{6F010DF4-3E38-4FE2-B8F0-AF56CB79A8C7}" type="presOf" srcId="{8418446B-6912-4FC7-91E9-34BF5BB015EC}" destId="{49C30A79-6E7B-466B-9FBD-2B50AD2F278B}" srcOrd="0" destOrd="0" presId="urn:microsoft.com/office/officeart/2005/8/layout/hProcess7"/>
    <dgm:cxn modelId="{FE596A05-071D-421C-8EF1-E16C0B9DAD01}" type="presParOf" srcId="{CF1953C7-9EED-430C-8B1C-2383E6608C8B}" destId="{B87B48B5-A830-4E37-8EEF-CAAB869E01DC}" srcOrd="0" destOrd="0" presId="urn:microsoft.com/office/officeart/2005/8/layout/hProcess7"/>
    <dgm:cxn modelId="{411BE097-A88E-4D7E-9790-5CE22306C90E}" type="presParOf" srcId="{B87B48B5-A830-4E37-8EEF-CAAB869E01DC}" destId="{4C5976BE-B539-428A-B1B3-EF0734949774}" srcOrd="0" destOrd="0" presId="urn:microsoft.com/office/officeart/2005/8/layout/hProcess7"/>
    <dgm:cxn modelId="{5739301C-F494-421C-AA9F-6003F642A0FA}" type="presParOf" srcId="{B87B48B5-A830-4E37-8EEF-CAAB869E01DC}" destId="{63B1298A-24FF-4A46-910E-EC8E2FA269D5}" srcOrd="1" destOrd="0" presId="urn:microsoft.com/office/officeart/2005/8/layout/hProcess7"/>
    <dgm:cxn modelId="{C9880182-5B32-480A-AEA8-DB6A9E68561B}" type="presParOf" srcId="{B87B48B5-A830-4E37-8EEF-CAAB869E01DC}" destId="{10BB3506-A42D-47DD-8E0F-AF9C3761F00B}" srcOrd="2" destOrd="0" presId="urn:microsoft.com/office/officeart/2005/8/layout/hProcess7"/>
    <dgm:cxn modelId="{FFD39502-4572-48E6-9A48-284FD6274AA3}" type="presParOf" srcId="{CF1953C7-9EED-430C-8B1C-2383E6608C8B}" destId="{2DCFD6BE-3653-4B46-A7D7-B3D281A224FD}" srcOrd="1" destOrd="0" presId="urn:microsoft.com/office/officeart/2005/8/layout/hProcess7"/>
    <dgm:cxn modelId="{FA4A664D-9472-4383-B85F-CD5D24BB0312}" type="presParOf" srcId="{CF1953C7-9EED-430C-8B1C-2383E6608C8B}" destId="{96033A48-DEBF-456D-BBBC-17AD6A379740}" srcOrd="2" destOrd="0" presId="urn:microsoft.com/office/officeart/2005/8/layout/hProcess7"/>
    <dgm:cxn modelId="{7A29B474-83C1-471D-ACA2-D15431BEDAF4}" type="presParOf" srcId="{96033A48-DEBF-456D-BBBC-17AD6A379740}" destId="{0412A2EE-3741-4016-9B3E-988B907B2D7F}" srcOrd="0" destOrd="0" presId="urn:microsoft.com/office/officeart/2005/8/layout/hProcess7"/>
    <dgm:cxn modelId="{EC7B9A6F-3B5F-4D1A-8E23-F9C54192C8FF}" type="presParOf" srcId="{96033A48-DEBF-456D-BBBC-17AD6A379740}" destId="{57DACEA1-48D7-43E3-8555-B5D469B3D08E}" srcOrd="1" destOrd="0" presId="urn:microsoft.com/office/officeart/2005/8/layout/hProcess7"/>
    <dgm:cxn modelId="{01325789-580D-4E70-A5A8-2F8ABAE87020}" type="presParOf" srcId="{96033A48-DEBF-456D-BBBC-17AD6A379740}" destId="{EF825F10-AA92-4113-9037-F1498EB7B32B}" srcOrd="2" destOrd="0" presId="urn:microsoft.com/office/officeart/2005/8/layout/hProcess7"/>
    <dgm:cxn modelId="{D78B5F15-6483-44FD-A097-69E32A1802CC}" type="presParOf" srcId="{CF1953C7-9EED-430C-8B1C-2383E6608C8B}" destId="{1400FB5D-BF7D-4398-8C0D-FAB07E91B53F}" srcOrd="3" destOrd="0" presId="urn:microsoft.com/office/officeart/2005/8/layout/hProcess7"/>
    <dgm:cxn modelId="{921F5D6E-5588-4FC5-ACFD-3457D5BABA1E}" type="presParOf" srcId="{CF1953C7-9EED-430C-8B1C-2383E6608C8B}" destId="{07CD0982-2E9D-4277-8A7F-8CD935C07F17}" srcOrd="4" destOrd="0" presId="urn:microsoft.com/office/officeart/2005/8/layout/hProcess7"/>
    <dgm:cxn modelId="{5A00B3AE-51EF-44D9-996B-A0D24EB3BBE5}" type="presParOf" srcId="{07CD0982-2E9D-4277-8A7F-8CD935C07F17}" destId="{8D86B388-ABDD-4CC0-A897-824F56E21FE6}" srcOrd="0" destOrd="0" presId="urn:microsoft.com/office/officeart/2005/8/layout/hProcess7"/>
    <dgm:cxn modelId="{9526D36C-2399-47CC-A6E3-4C164068597A}" type="presParOf" srcId="{07CD0982-2E9D-4277-8A7F-8CD935C07F17}" destId="{F37AE5C2-EC47-4242-A587-2F9BD126EAFD}" srcOrd="1" destOrd="0" presId="urn:microsoft.com/office/officeart/2005/8/layout/hProcess7"/>
    <dgm:cxn modelId="{4623A432-1F14-462D-8A3B-102C2964AF9A}" type="presParOf" srcId="{07CD0982-2E9D-4277-8A7F-8CD935C07F17}" destId="{596EB8BE-4523-42B1-A331-7CF9E09F0CA8}" srcOrd="2" destOrd="0" presId="urn:microsoft.com/office/officeart/2005/8/layout/hProcess7"/>
    <dgm:cxn modelId="{722F4B99-D765-4B47-BE9A-18A531E605ED}" type="presParOf" srcId="{CF1953C7-9EED-430C-8B1C-2383E6608C8B}" destId="{18D6BD15-A980-4970-948E-011C1A6FC95F}" srcOrd="5" destOrd="0" presId="urn:microsoft.com/office/officeart/2005/8/layout/hProcess7"/>
    <dgm:cxn modelId="{A6CAF4DA-8C43-4E90-B486-97FD1A3DDCAF}" type="presParOf" srcId="{CF1953C7-9EED-430C-8B1C-2383E6608C8B}" destId="{A8736A57-3DDA-4A7E-87BB-33B5123CC669}" srcOrd="6" destOrd="0" presId="urn:microsoft.com/office/officeart/2005/8/layout/hProcess7"/>
    <dgm:cxn modelId="{E81F375A-B25C-4E1F-B44E-9110E96B790C}" type="presParOf" srcId="{A8736A57-3DDA-4A7E-87BB-33B5123CC669}" destId="{A795465C-7C65-48C9-BDC1-DBC698D32015}" srcOrd="0" destOrd="0" presId="urn:microsoft.com/office/officeart/2005/8/layout/hProcess7"/>
    <dgm:cxn modelId="{CC3D97A9-F3F1-4F33-AF6E-BFCD1F8DDEE8}" type="presParOf" srcId="{A8736A57-3DDA-4A7E-87BB-33B5123CC669}" destId="{3BE1AABF-9504-4A82-9FC2-3DF8699B73B7}" srcOrd="1" destOrd="0" presId="urn:microsoft.com/office/officeart/2005/8/layout/hProcess7"/>
    <dgm:cxn modelId="{4CCB3142-4B47-4529-AF7B-5A578DEE1168}" type="presParOf" srcId="{A8736A57-3DDA-4A7E-87BB-33B5123CC669}" destId="{30BED78E-8394-470B-BADF-BFE916080D4F}" srcOrd="2" destOrd="0" presId="urn:microsoft.com/office/officeart/2005/8/layout/hProcess7"/>
    <dgm:cxn modelId="{0BD2C480-2019-4EE4-80FA-ED63653D38DF}" type="presParOf" srcId="{CF1953C7-9EED-430C-8B1C-2383E6608C8B}" destId="{3808E555-B0F1-4D7B-A18F-205AF27E82F9}" srcOrd="7" destOrd="0" presId="urn:microsoft.com/office/officeart/2005/8/layout/hProcess7"/>
    <dgm:cxn modelId="{7B242EA8-5294-4EBD-8DA7-C568A1134E5E}" type="presParOf" srcId="{CF1953C7-9EED-430C-8B1C-2383E6608C8B}" destId="{01A69D44-D67E-4DD6-806E-560BEC894DD9}" srcOrd="8" destOrd="0" presId="urn:microsoft.com/office/officeart/2005/8/layout/hProcess7"/>
    <dgm:cxn modelId="{87920912-D82C-4FA0-A281-305B91688970}" type="presParOf" srcId="{01A69D44-D67E-4DD6-806E-560BEC894DD9}" destId="{80B42DAC-C9FC-4290-A770-C15BC1A2EC08}" srcOrd="0" destOrd="0" presId="urn:microsoft.com/office/officeart/2005/8/layout/hProcess7"/>
    <dgm:cxn modelId="{A3B7B80F-B06E-41D8-A820-01BF36ED8D25}" type="presParOf" srcId="{01A69D44-D67E-4DD6-806E-560BEC894DD9}" destId="{A3C72699-1905-4CF7-B821-050168CC57A5}" srcOrd="1" destOrd="0" presId="urn:microsoft.com/office/officeart/2005/8/layout/hProcess7"/>
    <dgm:cxn modelId="{CFBB4D44-B7BC-41B0-B1DD-42C3C40701E0}" type="presParOf" srcId="{01A69D44-D67E-4DD6-806E-560BEC894DD9}" destId="{96AA0B22-FC90-4688-B51F-32B4F06CF426}" srcOrd="2" destOrd="0" presId="urn:microsoft.com/office/officeart/2005/8/layout/hProcess7"/>
    <dgm:cxn modelId="{AD2526A0-7A8C-4D1F-8AE6-DFD2131FF1A4}" type="presParOf" srcId="{CF1953C7-9EED-430C-8B1C-2383E6608C8B}" destId="{D1F5665E-3449-49B4-BCE3-674BD71C3C52}" srcOrd="9" destOrd="0" presId="urn:microsoft.com/office/officeart/2005/8/layout/hProcess7"/>
    <dgm:cxn modelId="{15FC37DD-6C4E-4541-9AD6-8851EFB6963B}" type="presParOf" srcId="{CF1953C7-9EED-430C-8B1C-2383E6608C8B}" destId="{89DBCB77-2262-4B84-A3C9-72E8D71D46F2}" srcOrd="10" destOrd="0" presId="urn:microsoft.com/office/officeart/2005/8/layout/hProcess7"/>
    <dgm:cxn modelId="{548964C1-0D16-4048-BF38-400AE480B421}" type="presParOf" srcId="{89DBCB77-2262-4B84-A3C9-72E8D71D46F2}" destId="{4375B55C-1B17-4FCC-B465-4AA331C8E6C1}" srcOrd="0" destOrd="0" presId="urn:microsoft.com/office/officeart/2005/8/layout/hProcess7"/>
    <dgm:cxn modelId="{FF2F742F-3875-4BF4-8983-01265B945E1C}" type="presParOf" srcId="{89DBCB77-2262-4B84-A3C9-72E8D71D46F2}" destId="{3BE0FE86-8D7B-4E55-A579-DF4F9FA115B5}" srcOrd="1" destOrd="0" presId="urn:microsoft.com/office/officeart/2005/8/layout/hProcess7"/>
    <dgm:cxn modelId="{D9EDFB66-F21E-4CEF-A584-1E75F84DEC83}" type="presParOf" srcId="{89DBCB77-2262-4B84-A3C9-72E8D71D46F2}" destId="{C62DC04A-3248-4E1D-A4BE-2ECD5F647CB2}" srcOrd="2" destOrd="0" presId="urn:microsoft.com/office/officeart/2005/8/layout/hProcess7"/>
    <dgm:cxn modelId="{6503630C-90B7-4230-888A-4469DAE843D1}" type="presParOf" srcId="{CF1953C7-9EED-430C-8B1C-2383E6608C8B}" destId="{2FA29907-20B3-41E9-A250-0876875E308B}" srcOrd="11" destOrd="0" presId="urn:microsoft.com/office/officeart/2005/8/layout/hProcess7"/>
    <dgm:cxn modelId="{EC79DE41-90AD-4951-B0D0-9249A6D69373}" type="presParOf" srcId="{CF1953C7-9EED-430C-8B1C-2383E6608C8B}" destId="{FB9C1A5C-72E6-4DD8-B862-5E0CFD6A7378}" srcOrd="12" destOrd="0" presId="urn:microsoft.com/office/officeart/2005/8/layout/hProcess7"/>
    <dgm:cxn modelId="{DDA03A9A-8870-44A6-9270-BEA5DE3AC9BD}" type="presParOf" srcId="{FB9C1A5C-72E6-4DD8-B862-5E0CFD6A7378}" destId="{7928A394-5B2D-4239-94B1-91CD1AEC9C78}" srcOrd="0" destOrd="0" presId="urn:microsoft.com/office/officeart/2005/8/layout/hProcess7"/>
    <dgm:cxn modelId="{78D735B5-048F-4A52-A140-03FD0D7CDD0B}" type="presParOf" srcId="{FB9C1A5C-72E6-4DD8-B862-5E0CFD6A7378}" destId="{57948E89-8090-4E66-9CE5-AA1490C79D15}" srcOrd="1" destOrd="0" presId="urn:microsoft.com/office/officeart/2005/8/layout/hProcess7"/>
    <dgm:cxn modelId="{B941944C-94BD-46AA-A4A2-4E47E8F36507}" type="presParOf" srcId="{FB9C1A5C-72E6-4DD8-B862-5E0CFD6A7378}" destId="{5DCAD5A2-D544-4D3D-BEBA-A2D6BBE577EF}" srcOrd="2" destOrd="0" presId="urn:microsoft.com/office/officeart/2005/8/layout/hProcess7"/>
    <dgm:cxn modelId="{FADC1412-CF26-4897-A490-C60C9BF17489}" type="presParOf" srcId="{CF1953C7-9EED-430C-8B1C-2383E6608C8B}" destId="{79A22B98-0763-4BA1-891B-7C5225546CD2}" srcOrd="13" destOrd="0" presId="urn:microsoft.com/office/officeart/2005/8/layout/hProcess7"/>
    <dgm:cxn modelId="{40715245-9C4C-4033-A5FA-2301F9EE9245}" type="presParOf" srcId="{CF1953C7-9EED-430C-8B1C-2383E6608C8B}" destId="{10DAC31C-CE02-4634-A852-1933CBC23D5A}" srcOrd="14" destOrd="0" presId="urn:microsoft.com/office/officeart/2005/8/layout/hProcess7"/>
    <dgm:cxn modelId="{87FB54CF-52C2-4890-87F8-7A2CE79AC3F8}" type="presParOf" srcId="{10DAC31C-CE02-4634-A852-1933CBC23D5A}" destId="{602BFAF7-5B0C-4559-A633-5DAD1B68AA76}" srcOrd="0" destOrd="0" presId="urn:microsoft.com/office/officeart/2005/8/layout/hProcess7"/>
    <dgm:cxn modelId="{5FD6286D-C6FF-4A84-A589-CCC219162EFB}" type="presParOf" srcId="{10DAC31C-CE02-4634-A852-1933CBC23D5A}" destId="{50AD9240-BF76-4AF1-9B0B-3AAC91096B0B}" srcOrd="1" destOrd="0" presId="urn:microsoft.com/office/officeart/2005/8/layout/hProcess7"/>
    <dgm:cxn modelId="{3161E8D7-2C8D-463A-90BB-09875012E21F}" type="presParOf" srcId="{10DAC31C-CE02-4634-A852-1933CBC23D5A}" destId="{5684F48B-24D7-4BFC-BFF3-926E9F77CFF4}" srcOrd="2" destOrd="0" presId="urn:microsoft.com/office/officeart/2005/8/layout/hProcess7"/>
    <dgm:cxn modelId="{EFE007D6-5AFE-4A21-90A9-D93A7B9BBCED}" type="presParOf" srcId="{CF1953C7-9EED-430C-8B1C-2383E6608C8B}" destId="{4FEBB046-C0BE-4AAA-9AA9-4D99A7F7C2D3}" srcOrd="15" destOrd="0" presId="urn:microsoft.com/office/officeart/2005/8/layout/hProcess7"/>
    <dgm:cxn modelId="{4CDE0AC5-94C9-4C43-B143-1868539FF56C}" type="presParOf" srcId="{CF1953C7-9EED-430C-8B1C-2383E6608C8B}" destId="{8FE6FBAF-2FC4-4F19-87A2-3296603047CE}" srcOrd="16" destOrd="0" presId="urn:microsoft.com/office/officeart/2005/8/layout/hProcess7"/>
    <dgm:cxn modelId="{62947590-59A5-491F-B114-314F78A11BE8}" type="presParOf" srcId="{8FE6FBAF-2FC4-4F19-87A2-3296603047CE}" destId="{85AABDD7-E8A2-45C5-A44A-4DF2CF3BC8E9}" srcOrd="0" destOrd="0" presId="urn:microsoft.com/office/officeart/2005/8/layout/hProcess7"/>
    <dgm:cxn modelId="{17CCCE83-0750-4309-A177-2C0B7C00F462}" type="presParOf" srcId="{8FE6FBAF-2FC4-4F19-87A2-3296603047CE}" destId="{610F6E12-F642-4DDC-A7F9-F70F02A6CC3E}" srcOrd="1" destOrd="0" presId="urn:microsoft.com/office/officeart/2005/8/layout/hProcess7"/>
    <dgm:cxn modelId="{46861466-0CBA-477A-B2FA-974036FCFDFA}" type="presParOf" srcId="{8FE6FBAF-2FC4-4F19-87A2-3296603047CE}" destId="{A10A3D54-F7D1-4D5C-8C6D-B728A55C86C7}" srcOrd="2" destOrd="0" presId="urn:microsoft.com/office/officeart/2005/8/layout/hProcess7"/>
    <dgm:cxn modelId="{9B04A560-6322-486A-850C-EAB64AE91C50}" type="presParOf" srcId="{CF1953C7-9EED-430C-8B1C-2383E6608C8B}" destId="{336EAA4E-CBA1-4E66-B249-BB2FA3177861}" srcOrd="17" destOrd="0" presId="urn:microsoft.com/office/officeart/2005/8/layout/hProcess7"/>
    <dgm:cxn modelId="{237EE88F-2457-40F8-950B-C219520E337D}" type="presParOf" srcId="{CF1953C7-9EED-430C-8B1C-2383E6608C8B}" destId="{66137769-3B86-4BC6-A664-70D41816648D}" srcOrd="18" destOrd="0" presId="urn:microsoft.com/office/officeart/2005/8/layout/hProcess7"/>
    <dgm:cxn modelId="{B679A297-2051-423D-A370-D2C0246594DA}" type="presParOf" srcId="{66137769-3B86-4BC6-A664-70D41816648D}" destId="{F8A03E78-5C48-4F4E-BCD9-DF9F190628E6}" srcOrd="0" destOrd="0" presId="urn:microsoft.com/office/officeart/2005/8/layout/hProcess7"/>
    <dgm:cxn modelId="{8DC4BE40-5A66-4E0E-9C48-07DDDA6052A5}" type="presParOf" srcId="{66137769-3B86-4BC6-A664-70D41816648D}" destId="{E2BCB264-DF4E-43C0-8883-9132DC4C4592}" srcOrd="1" destOrd="0" presId="urn:microsoft.com/office/officeart/2005/8/layout/hProcess7"/>
    <dgm:cxn modelId="{8C2869EC-7335-4CFA-8A3B-D61EA15851D8}" type="presParOf" srcId="{66137769-3B86-4BC6-A664-70D41816648D}" destId="{C9D2A439-FC3C-450E-AC13-24698774D244}" srcOrd="2" destOrd="0" presId="urn:microsoft.com/office/officeart/2005/8/layout/hProcess7"/>
    <dgm:cxn modelId="{26DD3522-A6C6-4FA2-ABBE-354691AB69C0}" type="presParOf" srcId="{CF1953C7-9EED-430C-8B1C-2383E6608C8B}" destId="{C6FCF3E0-E80B-43A6-AC6C-5999DD8B823E}" srcOrd="19" destOrd="0" presId="urn:microsoft.com/office/officeart/2005/8/layout/hProcess7"/>
    <dgm:cxn modelId="{0C87A90A-6918-4C21-9A4A-159FF3B84935}" type="presParOf" srcId="{CF1953C7-9EED-430C-8B1C-2383E6608C8B}" destId="{74266FAA-879C-4F99-B850-FB69FD1F7F06}" srcOrd="20" destOrd="0" presId="urn:microsoft.com/office/officeart/2005/8/layout/hProcess7"/>
    <dgm:cxn modelId="{46F242D5-FA2A-48EF-BEBB-7ED9DCB795E7}" type="presParOf" srcId="{74266FAA-879C-4F99-B850-FB69FD1F7F06}" destId="{49C30A79-6E7B-466B-9FBD-2B50AD2F278B}" srcOrd="0" destOrd="0" presId="urn:microsoft.com/office/officeart/2005/8/layout/hProcess7"/>
    <dgm:cxn modelId="{1A99DA07-FC42-445D-B889-A2505ED6FCEC}" type="presParOf" srcId="{74266FAA-879C-4F99-B850-FB69FD1F7F06}" destId="{6B6D2B13-DEE5-44EF-B0FE-92E88D70A47F}" srcOrd="1" destOrd="0" presId="urn:microsoft.com/office/officeart/2005/8/layout/hProcess7"/>
    <dgm:cxn modelId="{F48B0F8B-66F6-47E0-93D4-DA1E5A6B9A4F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Infovia 02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05Março25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03 Kit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endParaRPr lang="pt-BR" dirty="0"/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endParaRPr lang="pt-BR" dirty="0"/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endParaRPr lang="pt-BR" dirty="0"/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endParaRPr lang="pt-BR" dirty="0"/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endParaRPr lang="pt-BR" dirty="0"/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endParaRPr lang="pt-BR" dirty="0"/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 dirty="0"/>
            <a:t>Etapa 1</a:t>
          </a:r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29Maio25</a:t>
          </a:r>
          <a:br>
            <a:rPr lang="pt-BR" dirty="0"/>
          </a:br>
          <a:r>
            <a:rPr lang="pt-BR" dirty="0"/>
            <a:t>2ª 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Infovia 02</a:t>
          </a:r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12Fev26</a:t>
          </a:r>
          <a:br>
            <a:rPr lang="pt-BR" dirty="0"/>
          </a:br>
          <a:r>
            <a:rPr lang="pt-BR" dirty="0"/>
            <a:t>2ª Manutenção Utilizados </a:t>
          </a:r>
          <a:br>
            <a:rPr lang="pt-BR" dirty="0"/>
          </a:br>
          <a:r>
            <a:rPr lang="pt-BR" dirty="0"/>
            <a:t>02 Kit </a:t>
          </a:r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A81B7A53-E1D3-41F0-8FE9-1DED35469D20}">
      <dgm:prSet/>
      <dgm:spPr/>
      <dgm:t>
        <a:bodyPr/>
        <a:lstStyle/>
        <a:p>
          <a:endParaRPr lang="pt-BR" dirty="0"/>
        </a:p>
      </dgm:t>
    </dgm:pt>
    <dgm:pt modelId="{DD06473D-6B4C-43F4-9361-6596E1EBA93E}" type="parTrans" cxnId="{713868F2-6F3B-4923-8223-E3489B8F68C1}">
      <dgm:prSet/>
      <dgm:spPr/>
      <dgm:t>
        <a:bodyPr/>
        <a:lstStyle/>
        <a:p>
          <a:endParaRPr lang="pt-BR"/>
        </a:p>
      </dgm:t>
    </dgm:pt>
    <dgm:pt modelId="{193DA170-8282-45D0-A709-342CE0229AC6}" type="sibTrans" cxnId="{713868F2-6F3B-4923-8223-E3489B8F68C1}">
      <dgm:prSet/>
      <dgm:spPr/>
      <dgm:t>
        <a:bodyPr/>
        <a:lstStyle/>
        <a:p>
          <a:endParaRPr lang="pt-BR"/>
        </a:p>
      </dgm:t>
    </dgm:pt>
    <dgm:pt modelId="{528D6890-6441-4B4D-9B81-0ED3DCF3E1EF}">
      <dgm:prSet/>
      <dgm:spPr/>
      <dgm:t>
        <a:bodyPr/>
        <a:lstStyle/>
        <a:p>
          <a:r>
            <a:rPr lang="pt-BR"/>
            <a:t>Saldo:09</a:t>
          </a:r>
          <a:endParaRPr lang="pt-BR" dirty="0"/>
        </a:p>
      </dgm:t>
    </dgm:pt>
    <dgm:pt modelId="{38687CC7-1B98-429A-9151-B8DDCA12D01A}" type="parTrans" cxnId="{9C7FD385-DA42-4BA1-B5F0-2F0B8879E27E}">
      <dgm:prSet/>
      <dgm:spPr/>
      <dgm:t>
        <a:bodyPr/>
        <a:lstStyle/>
        <a:p>
          <a:endParaRPr lang="pt-BR"/>
        </a:p>
      </dgm:t>
    </dgm:pt>
    <dgm:pt modelId="{3D344ECE-F0D0-46C3-986A-3C297643F499}" type="sibTrans" cxnId="{9C7FD385-DA42-4BA1-B5F0-2F0B8879E27E}">
      <dgm:prSet/>
      <dgm:spPr/>
      <dgm:t>
        <a:bodyPr/>
        <a:lstStyle/>
        <a:p>
          <a:endParaRPr lang="pt-BR"/>
        </a:p>
      </dgm:t>
    </dgm:pt>
    <dgm:pt modelId="{5EC63DA3-F274-4517-B551-CE71C06342F6}">
      <dgm:prSet/>
      <dgm:spPr/>
      <dgm:t>
        <a:bodyPr/>
        <a:lstStyle/>
        <a:p>
          <a:r>
            <a:rPr lang="pt-BR"/>
            <a:t>Entrega de</a:t>
          </a:r>
          <a:endParaRPr lang="pt-BR" dirty="0"/>
        </a:p>
      </dgm:t>
    </dgm:pt>
    <dgm:pt modelId="{4C0F1F31-A3A9-41F3-A855-805EFFAA0012}" type="parTrans" cxnId="{27E4B984-8C4D-4CAC-A8F5-79C215F9CA46}">
      <dgm:prSet/>
      <dgm:spPr/>
      <dgm:t>
        <a:bodyPr/>
        <a:lstStyle/>
        <a:p>
          <a:endParaRPr lang="pt-BR"/>
        </a:p>
      </dgm:t>
    </dgm:pt>
    <dgm:pt modelId="{96D673D3-C518-40DB-AC7F-5509F6FF7EA7}" type="sibTrans" cxnId="{27E4B984-8C4D-4CAC-A8F5-79C215F9CA46}">
      <dgm:prSet/>
      <dgm:spPr/>
      <dgm:t>
        <a:bodyPr/>
        <a:lstStyle/>
        <a:p>
          <a:endParaRPr lang="pt-BR"/>
        </a:p>
      </dgm:t>
    </dgm:pt>
    <dgm:pt modelId="{FC68D443-C006-4DEE-806A-CC28DFDBF816}">
      <dgm:prSet/>
      <dgm:spPr/>
      <dgm:t>
        <a:bodyPr/>
        <a:lstStyle/>
        <a:p>
          <a:r>
            <a:rPr lang="pt-BR"/>
            <a:t>10 Kit</a:t>
          </a:r>
          <a:endParaRPr lang="pt-BR" dirty="0"/>
        </a:p>
      </dgm:t>
    </dgm:pt>
    <dgm:pt modelId="{4F792C94-3B7C-41AE-A96F-999C1BC69B8E}" type="parTrans" cxnId="{E90264B1-58C2-47DE-B0E5-3B1106423A99}">
      <dgm:prSet/>
      <dgm:spPr/>
      <dgm:t>
        <a:bodyPr/>
        <a:lstStyle/>
        <a:p>
          <a:endParaRPr lang="pt-BR"/>
        </a:p>
      </dgm:t>
    </dgm:pt>
    <dgm:pt modelId="{D7003F46-4DD9-4C79-9F62-BB3B3F9C4237}" type="sibTrans" cxnId="{E90264B1-58C2-47DE-B0E5-3B1106423A99}">
      <dgm:prSet/>
      <dgm:spPr/>
      <dgm:t>
        <a:bodyPr/>
        <a:lstStyle/>
        <a:p>
          <a:endParaRPr lang="pt-BR"/>
        </a:p>
      </dgm:t>
    </dgm:pt>
    <dgm:pt modelId="{12C938B4-2DBF-4DD3-9DD9-C40F81011CB8}">
      <dgm:prSet/>
      <dgm:spPr/>
      <dgm:t>
        <a:bodyPr/>
        <a:lstStyle/>
        <a:p>
          <a:endParaRPr lang="pt-BR" dirty="0"/>
        </a:p>
      </dgm:t>
    </dgm:pt>
    <dgm:pt modelId="{C13F8105-AB89-49C4-B76B-AEB4532C2382}" type="parTrans" cxnId="{7B703AD5-4C0C-4D9E-A92A-CC2810C45110}">
      <dgm:prSet/>
      <dgm:spPr/>
      <dgm:t>
        <a:bodyPr/>
        <a:lstStyle/>
        <a:p>
          <a:endParaRPr lang="pt-BR"/>
        </a:p>
      </dgm:t>
    </dgm:pt>
    <dgm:pt modelId="{D1D98177-4AD2-43A7-A028-2B26D5591D1F}" type="sibTrans" cxnId="{7B703AD5-4C0C-4D9E-A92A-CC2810C45110}">
      <dgm:prSet/>
      <dgm:spPr/>
      <dgm:t>
        <a:bodyPr/>
        <a:lstStyle/>
        <a:p>
          <a:endParaRPr lang="pt-BR"/>
        </a:p>
      </dgm:t>
    </dgm:pt>
    <dgm:pt modelId="{75BEBB86-86D5-41D5-A079-2AB8C28BAA40}">
      <dgm:prSet/>
      <dgm:spPr/>
      <dgm:t>
        <a:bodyPr/>
        <a:lstStyle/>
        <a:p>
          <a:r>
            <a:rPr lang="pt-BR" dirty="0"/>
            <a:t>Saldo:11</a:t>
          </a:r>
        </a:p>
      </dgm:t>
    </dgm:pt>
    <dgm:pt modelId="{F7AF3CD2-A827-47AD-8959-BA1B2F07EF8D}" type="parTrans" cxnId="{25C0B6CE-056E-406F-A546-C3ACC836C133}">
      <dgm:prSet/>
      <dgm:spPr/>
      <dgm:t>
        <a:bodyPr/>
        <a:lstStyle/>
        <a:p>
          <a:endParaRPr lang="pt-BR"/>
        </a:p>
      </dgm:t>
    </dgm:pt>
    <dgm:pt modelId="{B5E7E613-6956-44DC-AA8E-D00D148D7C40}" type="sibTrans" cxnId="{25C0B6CE-056E-406F-A546-C3ACC836C133}">
      <dgm:prSet/>
      <dgm:spPr/>
      <dgm:t>
        <a:bodyPr/>
        <a:lstStyle/>
        <a:p>
          <a:endParaRPr lang="pt-BR"/>
        </a:p>
      </dgm:t>
    </dgm:pt>
    <dgm:pt modelId="{8372648E-C3D1-485B-9CEF-EDE482CE36B2}">
      <dgm:prSet/>
      <dgm:spPr/>
      <dgm:t>
        <a:bodyPr/>
        <a:lstStyle/>
        <a:p>
          <a:endParaRPr lang="pt-BR" dirty="0"/>
        </a:p>
      </dgm:t>
    </dgm:pt>
    <dgm:pt modelId="{9FEAB4E3-5F0D-4300-86B0-9EF162ADBC6E}" type="parTrans" cxnId="{BD141C93-9A50-4AF2-B51E-A88BED345B77}">
      <dgm:prSet/>
      <dgm:spPr/>
      <dgm:t>
        <a:bodyPr/>
        <a:lstStyle/>
        <a:p>
          <a:endParaRPr lang="pt-BR"/>
        </a:p>
      </dgm:t>
    </dgm:pt>
    <dgm:pt modelId="{4CDDC60A-09AE-4E7F-8F55-15F199ABCCC3}" type="sibTrans" cxnId="{BD141C93-9A50-4AF2-B51E-A88BED345B77}">
      <dgm:prSet/>
      <dgm:spPr/>
      <dgm:t>
        <a:bodyPr/>
        <a:lstStyle/>
        <a:p>
          <a:endParaRPr lang="pt-BR"/>
        </a:p>
      </dgm:t>
    </dgm:pt>
    <dgm:pt modelId="{CEFC3364-55CD-455A-ADE1-A88853FA1295}">
      <dgm:prSet/>
      <dgm:spPr/>
      <dgm:t>
        <a:bodyPr/>
        <a:lstStyle/>
        <a:p>
          <a:r>
            <a:rPr lang="pt-BR" dirty="0"/>
            <a:t>Saldo:01</a:t>
          </a:r>
        </a:p>
      </dgm:t>
    </dgm:pt>
    <dgm:pt modelId="{305F2798-B2C6-425F-975A-086B195F3854}" type="parTrans" cxnId="{749785EA-E283-493A-9A37-7ACC2F281B69}">
      <dgm:prSet/>
      <dgm:spPr/>
      <dgm:t>
        <a:bodyPr/>
        <a:lstStyle/>
        <a:p>
          <a:endParaRPr lang="pt-BR"/>
        </a:p>
      </dgm:t>
    </dgm:pt>
    <dgm:pt modelId="{143EED4A-0F32-439B-A9A6-8B471CFC015F}" type="sibTrans" cxnId="{749785EA-E283-493A-9A37-7ACC2F281B69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6"/>
      <dgm:spPr/>
    </dgm:pt>
    <dgm:pt modelId="{63B1298A-24FF-4A46-910E-EC8E2FA269D5}" type="pres">
      <dgm:prSet presAssocID="{AFD43524-878E-4135-B7CB-BB3EF747D66A}" presName="parentNode" presStyleLbl="node1" presStyleIdx="0" presStyleCnt="6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6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5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1" presStyleCnt="6"/>
      <dgm:spPr/>
    </dgm:pt>
    <dgm:pt modelId="{F37AE5C2-EC47-4242-A587-2F9BD126EAFD}" type="pres">
      <dgm:prSet presAssocID="{2ADD592F-2DCE-4F1D-8583-C8CF096B0D72}" presName="parentNode" presStyleLbl="node1" presStyleIdx="1" presStyleCnt="6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1" presStyleCnt="6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1" presStyleCnt="5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2" presStyleCnt="6"/>
      <dgm:spPr/>
    </dgm:pt>
    <dgm:pt modelId="{A3C72699-1905-4CF7-B821-050168CC57A5}" type="pres">
      <dgm:prSet presAssocID="{38480F84-37D1-41CC-8A69-25B7E12A2613}" presName="parentNode" presStyleLbl="node1" presStyleIdx="2" presStyleCnt="6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2" presStyleCnt="6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2" presStyleCnt="5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3" presStyleCnt="6"/>
      <dgm:spPr/>
    </dgm:pt>
    <dgm:pt modelId="{57948E89-8090-4E66-9CE5-AA1490C79D15}" type="pres">
      <dgm:prSet presAssocID="{505FFBD2-70E8-4529-9708-925677D76DD2}" presName="parentNode" presStyleLbl="node1" presStyleIdx="3" presStyleCnt="6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3" presStyleCnt="6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3" presStyleCnt="5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4" presStyleCnt="6"/>
      <dgm:spPr/>
    </dgm:pt>
    <dgm:pt modelId="{610F6E12-F642-4DDC-A7F9-F70F02A6CC3E}" type="pres">
      <dgm:prSet presAssocID="{465D621D-B703-47AB-8095-F9EDE9047245}" presName="parentNode" presStyleLbl="node1" presStyleIdx="4" presStyleCnt="6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4" presStyleCnt="6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4" presStyleCnt="5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5" presStyleCnt="6"/>
      <dgm:spPr/>
    </dgm:pt>
    <dgm:pt modelId="{6B6D2B13-DEE5-44EF-B0FE-92E88D70A47F}" type="pres">
      <dgm:prSet presAssocID="{8418446B-6912-4FC7-91E9-34BF5BB015EC}" presName="parentNode" presStyleLbl="node1" presStyleIdx="5" presStyleCnt="6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FF7FF903-B08A-47A6-9960-DDD6D9DC5182}" type="presOf" srcId="{2ADD592F-2DCE-4F1D-8583-C8CF096B0D72}" destId="{8D86B388-ABDD-4CC0-A897-824F56E21FE6}" srcOrd="0" destOrd="0" presId="urn:microsoft.com/office/officeart/2005/8/layout/hProcess7"/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39EEA710-EDEA-4CAB-8628-C2F347762721}" type="presOf" srcId="{8418446B-6912-4FC7-91E9-34BF5BB015EC}" destId="{49C30A79-6E7B-466B-9FBD-2B50AD2F278B}" srcOrd="0" destOrd="0" presId="urn:microsoft.com/office/officeart/2005/8/layout/hProcess7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2A8E0915-BAED-4094-903A-83D3FE4CA17C}" type="presOf" srcId="{1F02A205-1FC7-4D52-B5C7-7CC2A628A01E}" destId="{8A1C1A89-102B-46A4-B555-A6B33B006553}" srcOrd="0" destOrd="0" presId="urn:microsoft.com/office/officeart/2005/8/layout/hProcess7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B0A1F729-832B-4DF3-B44A-D2B6F443E52F}" type="presOf" srcId="{8418446B-6912-4FC7-91E9-34BF5BB015EC}" destId="{6B6D2B13-DEE5-44EF-B0FE-92E88D70A47F}" srcOrd="1" destOrd="0" presId="urn:microsoft.com/office/officeart/2005/8/layout/hProcess7"/>
    <dgm:cxn modelId="{4F9D5A36-9E61-44BC-BAB0-15988BF96C2D}" type="presOf" srcId="{38480F84-37D1-41CC-8A69-25B7E12A2613}" destId="{A3C72699-1905-4CF7-B821-050168CC57A5}" srcOrd="1" destOrd="0" presId="urn:microsoft.com/office/officeart/2005/8/layout/hProcess7"/>
    <dgm:cxn modelId="{46AE663A-6A0B-4D50-BB10-B8F6B393B6DC}" type="presOf" srcId="{505FFBD2-70E8-4529-9708-925677D76DD2}" destId="{7928A394-5B2D-4239-94B1-91CD1AEC9C78}" srcOrd="0" destOrd="0" presId="urn:microsoft.com/office/officeart/2005/8/layout/hProcess7"/>
    <dgm:cxn modelId="{C2FB7E3A-ACD3-47E8-9CEE-677DEB0D7C3B}" type="presOf" srcId="{D4441120-2032-464C-A678-90FA42DA122D}" destId="{596EB8BE-4523-42B1-A331-7CF9E09F0CA8}" srcOrd="0" destOrd="0" presId="urn:microsoft.com/office/officeart/2005/8/layout/hProcess7"/>
    <dgm:cxn modelId="{639E9F5B-E088-495D-8648-083DE79F6AD6}" srcId="{6770A60C-3438-420F-8BAA-11DFB20CCB40}" destId="{2ADD592F-2DCE-4F1D-8583-C8CF096B0D72}" srcOrd="1" destOrd="0" parTransId="{B3043FA6-05BF-4780-B4D0-CC6F576ED15F}" sibTransId="{DBD7B2FB-EBB2-465F-BB93-89AEAB232EE0}"/>
    <dgm:cxn modelId="{5597355C-0946-4863-B4E2-8B952C9BBBDE}" type="presOf" srcId="{12C938B4-2DBF-4DD3-9DD9-C40F81011CB8}" destId="{596EB8BE-4523-42B1-A331-7CF9E09F0CA8}" srcOrd="0" destOrd="3" presId="urn:microsoft.com/office/officeart/2005/8/layout/hProcess7"/>
    <dgm:cxn modelId="{785F4B5F-457E-4055-B0B3-DF6AF3B91D6C}" type="presOf" srcId="{35C6ABC3-010D-48D6-BC3B-AE9841ADCE3E}" destId="{A10A3D54-F7D1-4D5C-8C6D-B728A55C86C7}" srcOrd="0" destOrd="0" presId="urn:microsoft.com/office/officeart/2005/8/layout/hProcess7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1C01C169-B2CC-4313-88F6-4FC19A5EFEEF}" type="presOf" srcId="{A6FBBDF6-0D6F-4710-8016-8B1CD735DA79}" destId="{10BB3506-A42D-47DD-8E0F-AF9C3761F00B}" srcOrd="0" destOrd="0" presId="urn:microsoft.com/office/officeart/2005/8/layout/hProcess7"/>
    <dgm:cxn modelId="{DDA28A80-AD77-4C9C-A765-FF0390F52C9F}" type="presOf" srcId="{2ADD592F-2DCE-4F1D-8583-C8CF096B0D72}" destId="{F37AE5C2-EC47-4242-A587-2F9BD126EAFD}" srcOrd="1" destOrd="0" presId="urn:microsoft.com/office/officeart/2005/8/layout/hProcess7"/>
    <dgm:cxn modelId="{9DF1B380-C8A9-4539-A15D-311E96E32D55}" type="presOf" srcId="{5EC63DA3-F274-4517-B551-CE71C06342F6}" destId="{596EB8BE-4523-42B1-A331-7CF9E09F0CA8}" srcOrd="0" destOrd="1" presId="urn:microsoft.com/office/officeart/2005/8/layout/hProcess7"/>
    <dgm:cxn modelId="{27E4B984-8C4D-4CAC-A8F5-79C215F9CA46}" srcId="{2ADD592F-2DCE-4F1D-8583-C8CF096B0D72}" destId="{5EC63DA3-F274-4517-B551-CE71C06342F6}" srcOrd="1" destOrd="0" parTransId="{4C0F1F31-A3A9-41F3-A855-805EFFAA0012}" sibTransId="{96D673D3-C518-40DB-AC7F-5509F6FF7EA7}"/>
    <dgm:cxn modelId="{9C7FD385-DA42-4BA1-B5F0-2F0B8879E27E}" srcId="{38480F84-37D1-41CC-8A69-25B7E12A2613}" destId="{528D6890-6441-4B4D-9B81-0ED3DCF3E1EF}" srcOrd="2" destOrd="0" parTransId="{38687CC7-1B98-429A-9151-B8DDCA12D01A}" sibTransId="{3D344ECE-F0D0-46C3-986A-3C297643F499}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BD141C93-9A50-4AF2-B51E-A88BED345B77}" srcId="{AFD43524-878E-4135-B7CB-BB3EF747D66A}" destId="{8372648E-C3D1-485B-9CEF-EDE482CE36B2}" srcOrd="1" destOrd="0" parTransId="{9FEAB4E3-5F0D-4300-86B0-9EF162ADBC6E}" sibTransId="{4CDDC60A-09AE-4E7F-8F55-15F199ABCCC3}"/>
    <dgm:cxn modelId="{C24FC893-C1D9-4A18-8CA2-ECA85756A4E6}" type="presOf" srcId="{75BEBB86-86D5-41D5-A079-2AB8C28BAA40}" destId="{596EB8BE-4523-42B1-A331-7CF9E09F0CA8}" srcOrd="0" destOrd="4" presId="urn:microsoft.com/office/officeart/2005/8/layout/hProcess7"/>
    <dgm:cxn modelId="{4521E993-C679-4533-B2FD-A60FC830B356}" type="presOf" srcId="{38480F84-37D1-41CC-8A69-25B7E12A2613}" destId="{80B42DAC-C9FC-4290-A770-C15BC1A2EC08}" srcOrd="0" destOrd="0" presId="urn:microsoft.com/office/officeart/2005/8/layout/hProcess7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BE139FA8-5940-49B3-AB5A-F51A55E56AC9}" type="presOf" srcId="{8372648E-C3D1-485B-9CEF-EDE482CE36B2}" destId="{10BB3506-A42D-47DD-8E0F-AF9C3761F00B}" srcOrd="0" destOrd="1" presId="urn:microsoft.com/office/officeart/2005/8/layout/hProcess7"/>
    <dgm:cxn modelId="{E90264B1-58C2-47DE-B0E5-3B1106423A99}" srcId="{2ADD592F-2DCE-4F1D-8583-C8CF096B0D72}" destId="{FC68D443-C006-4DEE-806A-CC28DFDBF816}" srcOrd="2" destOrd="0" parTransId="{4F792C94-3B7C-41AE-A96F-999C1BC69B8E}" sibTransId="{D7003F46-4DD9-4C79-9F62-BB3B3F9C4237}"/>
    <dgm:cxn modelId="{7CC6EFB1-3F1D-47F9-9CCC-939103A161C0}" type="presOf" srcId="{CEFC3364-55CD-455A-ADE1-A88853FA1295}" destId="{10BB3506-A42D-47DD-8E0F-AF9C3761F00B}" srcOrd="0" destOrd="2" presId="urn:microsoft.com/office/officeart/2005/8/layout/hProcess7"/>
    <dgm:cxn modelId="{4DD2A4B3-A716-4927-A9DC-7E14328D410B}" srcId="{6770A60C-3438-420F-8BAA-11DFB20CCB40}" destId="{465D621D-B703-47AB-8095-F9EDE9047245}" srcOrd="4" destOrd="0" parTransId="{EF0005F9-7CEA-46B4-A448-E81D810178D7}" sibTransId="{C31CF44D-FB64-423D-AB43-0AE2A60375EB}"/>
    <dgm:cxn modelId="{56F22EBA-5814-46A5-BA32-3DDE1FA6DF7F}" srcId="{6770A60C-3438-420F-8BAA-11DFB20CCB40}" destId="{38480F84-37D1-41CC-8A69-25B7E12A2613}" srcOrd="2" destOrd="0" parTransId="{8C417CD1-73DA-4B76-8B47-50D5C7865CC0}" sibTransId="{15360150-55BE-4214-B4E2-CB09A823DA9C}"/>
    <dgm:cxn modelId="{25C0B6CE-056E-406F-A546-C3ACC836C133}" srcId="{2ADD592F-2DCE-4F1D-8583-C8CF096B0D72}" destId="{75BEBB86-86D5-41D5-A079-2AB8C28BAA40}" srcOrd="4" destOrd="0" parTransId="{F7AF3CD2-A827-47AD-8959-BA1B2F07EF8D}" sibTransId="{B5E7E613-6956-44DC-AA8E-D00D148D7C40}"/>
    <dgm:cxn modelId="{B76610CF-A444-413E-933F-74CC3637C2DF}" type="presOf" srcId="{A81B7A53-E1D3-41F0-8FE9-1DED35469D20}" destId="{96AA0B22-FC90-4688-B51F-32B4F06CF426}" srcOrd="0" destOrd="1" presId="urn:microsoft.com/office/officeart/2005/8/layout/hProcess7"/>
    <dgm:cxn modelId="{3AC211D1-54CA-4EFA-9CD3-E7B780D8B155}" type="presOf" srcId="{465D621D-B703-47AB-8095-F9EDE9047245}" destId="{85AABDD7-E8A2-45C5-A44A-4DF2CF3BC8E9}" srcOrd="0" destOrd="0" presId="urn:microsoft.com/office/officeart/2005/8/layout/hProcess7"/>
    <dgm:cxn modelId="{66BB83D2-7684-43E5-9D46-3774968210B7}" type="presOf" srcId="{AFD43524-878E-4135-B7CB-BB3EF747D66A}" destId="{63B1298A-24FF-4A46-910E-EC8E2FA269D5}" srcOrd="1" destOrd="0" presId="urn:microsoft.com/office/officeart/2005/8/layout/hProcess7"/>
    <dgm:cxn modelId="{7B703AD5-4C0C-4D9E-A92A-CC2810C45110}" srcId="{2ADD592F-2DCE-4F1D-8583-C8CF096B0D72}" destId="{12C938B4-2DBF-4DD3-9DD9-C40F81011CB8}" srcOrd="3" destOrd="0" parTransId="{C13F8105-AB89-49C4-B76B-AEB4532C2382}" sibTransId="{D1D98177-4AD2-43A7-A028-2B26D5591D1F}"/>
    <dgm:cxn modelId="{5C5CD7DA-815B-479F-80FE-C625BEA365AD}" type="presOf" srcId="{AFD43524-878E-4135-B7CB-BB3EF747D66A}" destId="{4C5976BE-B539-428A-B1B3-EF0734949774}" srcOrd="0" destOrd="0" presId="urn:microsoft.com/office/officeart/2005/8/layout/hProcess7"/>
    <dgm:cxn modelId="{E08CD1DC-5E42-482D-9260-CA11C4AF0BBE}" srcId="{6770A60C-3438-420F-8BAA-11DFB20CCB40}" destId="{505FFBD2-70E8-4529-9708-925677D76DD2}" srcOrd="3" destOrd="0" parTransId="{E2CB400F-654C-49E8-A60A-89E61E5F2FDC}" sibTransId="{5C6C5643-3EF3-4B54-91FA-74BA7B922CE9}"/>
    <dgm:cxn modelId="{241B87DE-74FF-408E-B887-10436F0061F7}" type="presOf" srcId="{505FFBD2-70E8-4529-9708-925677D76DD2}" destId="{57948E89-8090-4E66-9CE5-AA1490C79D15}" srcOrd="1" destOrd="0" presId="urn:microsoft.com/office/officeart/2005/8/layout/hProcess7"/>
    <dgm:cxn modelId="{301DC4E0-B9FC-4367-9457-ABF503BF0318}" srcId="{6770A60C-3438-420F-8BAA-11DFB20CCB40}" destId="{8418446B-6912-4FC7-91E9-34BF5BB015EC}" srcOrd="5" destOrd="0" parTransId="{610C4DB9-CDFE-4699-A009-BAAAB5E051DE}" sibTransId="{1BC0EF48-2FCA-4E22-934F-003D2A243F64}"/>
    <dgm:cxn modelId="{1CD89EE4-5C95-4EED-8111-F1FA7A2C284D}" type="presOf" srcId="{465D621D-B703-47AB-8095-F9EDE9047245}" destId="{610F6E12-F642-4DDC-A7F9-F70F02A6CC3E}" srcOrd="1" destOrd="0" presId="urn:microsoft.com/office/officeart/2005/8/layout/hProcess7"/>
    <dgm:cxn modelId="{81FB64E5-7E21-4E27-B207-E08CB82F004F}" type="presOf" srcId="{C7B3B9F4-5116-4B60-95EE-BBA01B57022C}" destId="{5DCAD5A2-D544-4D3D-BEBA-A2D6BBE577EF}" srcOrd="0" destOrd="0" presId="urn:microsoft.com/office/officeart/2005/8/layout/hProcess7"/>
    <dgm:cxn modelId="{749785EA-E283-493A-9A37-7ACC2F281B69}" srcId="{AFD43524-878E-4135-B7CB-BB3EF747D66A}" destId="{CEFC3364-55CD-455A-ADE1-A88853FA1295}" srcOrd="2" destOrd="0" parTransId="{305F2798-B2C6-425F-975A-086B195F3854}" sibTransId="{143EED4A-0F32-439B-A9A6-8B471CFC015F}"/>
    <dgm:cxn modelId="{FF8E98EF-7BC6-43A8-8FA8-36A71D64CDB1}" type="presOf" srcId="{528D6890-6441-4B4D-9B81-0ED3DCF3E1EF}" destId="{96AA0B22-FC90-4688-B51F-32B4F06CF426}" srcOrd="0" destOrd="2" presId="urn:microsoft.com/office/officeart/2005/8/layout/hProcess7"/>
    <dgm:cxn modelId="{61DD2AF2-F1BD-4A95-9763-6F676B9FBBFD}" type="presOf" srcId="{FC68D443-C006-4DEE-806A-CC28DFDBF816}" destId="{596EB8BE-4523-42B1-A331-7CF9E09F0CA8}" srcOrd="0" destOrd="2" presId="urn:microsoft.com/office/officeart/2005/8/layout/hProcess7"/>
    <dgm:cxn modelId="{713868F2-6F3B-4923-8223-E3489B8F68C1}" srcId="{38480F84-37D1-41CC-8A69-25B7E12A2613}" destId="{A81B7A53-E1D3-41F0-8FE9-1DED35469D20}" srcOrd="1" destOrd="0" parTransId="{DD06473D-6B4C-43F4-9361-6596E1EBA93E}" sibTransId="{193DA170-8282-45D0-A709-342CE0229AC6}"/>
    <dgm:cxn modelId="{0F273EFC-6A46-4C4D-8F79-31C4D35737D5}" type="presOf" srcId="{64E6A558-4D1E-4272-82B1-D18D5857A2C8}" destId="{96AA0B22-FC90-4688-B51F-32B4F06CF426}" srcOrd="0" destOrd="0" presId="urn:microsoft.com/office/officeart/2005/8/layout/hProcess7"/>
    <dgm:cxn modelId="{FE596A05-071D-421C-8EF1-E16C0B9DAD01}" type="presParOf" srcId="{CF1953C7-9EED-430C-8B1C-2383E6608C8B}" destId="{B87B48B5-A830-4E37-8EEF-CAAB869E01DC}" srcOrd="0" destOrd="0" presId="urn:microsoft.com/office/officeart/2005/8/layout/hProcess7"/>
    <dgm:cxn modelId="{C0646833-4FBD-4544-831F-77E8B1A73E83}" type="presParOf" srcId="{B87B48B5-A830-4E37-8EEF-CAAB869E01DC}" destId="{4C5976BE-B539-428A-B1B3-EF0734949774}" srcOrd="0" destOrd="0" presId="urn:microsoft.com/office/officeart/2005/8/layout/hProcess7"/>
    <dgm:cxn modelId="{2C865264-EE3B-4269-9648-3B989E071C04}" type="presParOf" srcId="{B87B48B5-A830-4E37-8EEF-CAAB869E01DC}" destId="{63B1298A-24FF-4A46-910E-EC8E2FA269D5}" srcOrd="1" destOrd="0" presId="urn:microsoft.com/office/officeart/2005/8/layout/hProcess7"/>
    <dgm:cxn modelId="{3D850A61-E939-4D68-812F-7090584CB6BB}" type="presParOf" srcId="{B87B48B5-A830-4E37-8EEF-CAAB869E01DC}" destId="{10BB3506-A42D-47DD-8E0F-AF9C3761F00B}" srcOrd="2" destOrd="0" presId="urn:microsoft.com/office/officeart/2005/8/layout/hProcess7"/>
    <dgm:cxn modelId="{FFD39502-4572-48E6-9A48-284FD6274AA3}" type="presParOf" srcId="{CF1953C7-9EED-430C-8B1C-2383E6608C8B}" destId="{2DCFD6BE-3653-4B46-A7D7-B3D281A224FD}" srcOrd="1" destOrd="0" presId="urn:microsoft.com/office/officeart/2005/8/layout/hProcess7"/>
    <dgm:cxn modelId="{FA4A664D-9472-4383-B85F-CD5D24BB0312}" type="presParOf" srcId="{CF1953C7-9EED-430C-8B1C-2383E6608C8B}" destId="{96033A48-DEBF-456D-BBBC-17AD6A379740}" srcOrd="2" destOrd="0" presId="urn:microsoft.com/office/officeart/2005/8/layout/hProcess7"/>
    <dgm:cxn modelId="{1ACD6C1C-6D53-441B-823A-D9445409AD73}" type="presParOf" srcId="{96033A48-DEBF-456D-BBBC-17AD6A379740}" destId="{0412A2EE-3741-4016-9B3E-988B907B2D7F}" srcOrd="0" destOrd="0" presId="urn:microsoft.com/office/officeart/2005/8/layout/hProcess7"/>
    <dgm:cxn modelId="{A7088008-F7F0-44AA-8D7E-545DF7334988}" type="presParOf" srcId="{96033A48-DEBF-456D-BBBC-17AD6A379740}" destId="{57DACEA1-48D7-43E3-8555-B5D469B3D08E}" srcOrd="1" destOrd="0" presId="urn:microsoft.com/office/officeart/2005/8/layout/hProcess7"/>
    <dgm:cxn modelId="{BEAA9954-8E8E-439E-8AFF-64C7B88C1BA0}" type="presParOf" srcId="{96033A48-DEBF-456D-BBBC-17AD6A379740}" destId="{EF825F10-AA92-4113-9037-F1498EB7B32B}" srcOrd="2" destOrd="0" presId="urn:microsoft.com/office/officeart/2005/8/layout/hProcess7"/>
    <dgm:cxn modelId="{D78B5F15-6483-44FD-A097-69E32A1802CC}" type="presParOf" srcId="{CF1953C7-9EED-430C-8B1C-2383E6608C8B}" destId="{1400FB5D-BF7D-4398-8C0D-FAB07E91B53F}" srcOrd="3" destOrd="0" presId="urn:microsoft.com/office/officeart/2005/8/layout/hProcess7"/>
    <dgm:cxn modelId="{921F5D6E-5588-4FC5-ACFD-3457D5BABA1E}" type="presParOf" srcId="{CF1953C7-9EED-430C-8B1C-2383E6608C8B}" destId="{07CD0982-2E9D-4277-8A7F-8CD935C07F17}" srcOrd="4" destOrd="0" presId="urn:microsoft.com/office/officeart/2005/8/layout/hProcess7"/>
    <dgm:cxn modelId="{E73F837D-7700-4BC2-8950-B1484DA1FF83}" type="presParOf" srcId="{07CD0982-2E9D-4277-8A7F-8CD935C07F17}" destId="{8D86B388-ABDD-4CC0-A897-824F56E21FE6}" srcOrd="0" destOrd="0" presId="urn:microsoft.com/office/officeart/2005/8/layout/hProcess7"/>
    <dgm:cxn modelId="{CE5661E9-B307-4F9D-86C3-85047DCCA3C6}" type="presParOf" srcId="{07CD0982-2E9D-4277-8A7F-8CD935C07F17}" destId="{F37AE5C2-EC47-4242-A587-2F9BD126EAFD}" srcOrd="1" destOrd="0" presId="urn:microsoft.com/office/officeart/2005/8/layout/hProcess7"/>
    <dgm:cxn modelId="{4623A432-1F14-462D-8A3B-102C2964AF9A}" type="presParOf" srcId="{07CD0982-2E9D-4277-8A7F-8CD935C07F17}" destId="{596EB8BE-4523-42B1-A331-7CF9E09F0CA8}" srcOrd="2" destOrd="0" presId="urn:microsoft.com/office/officeart/2005/8/layout/hProcess7"/>
    <dgm:cxn modelId="{722F4B99-D765-4B47-BE9A-18A531E605ED}" type="presParOf" srcId="{CF1953C7-9EED-430C-8B1C-2383E6608C8B}" destId="{18D6BD15-A980-4970-948E-011C1A6FC95F}" srcOrd="5" destOrd="0" presId="urn:microsoft.com/office/officeart/2005/8/layout/hProcess7"/>
    <dgm:cxn modelId="{A6CAF4DA-8C43-4E90-B486-97FD1A3DDCAF}" type="presParOf" srcId="{CF1953C7-9EED-430C-8B1C-2383E6608C8B}" destId="{A8736A57-3DDA-4A7E-87BB-33B5123CC669}" srcOrd="6" destOrd="0" presId="urn:microsoft.com/office/officeart/2005/8/layout/hProcess7"/>
    <dgm:cxn modelId="{0DD8B19C-CEDB-4D63-9883-D5FB1FDDA23A}" type="presParOf" srcId="{A8736A57-3DDA-4A7E-87BB-33B5123CC669}" destId="{A795465C-7C65-48C9-BDC1-DBC698D32015}" srcOrd="0" destOrd="0" presId="urn:microsoft.com/office/officeart/2005/8/layout/hProcess7"/>
    <dgm:cxn modelId="{327A2026-4403-4A42-BF67-B88D53AD4CD1}" type="presParOf" srcId="{A8736A57-3DDA-4A7E-87BB-33B5123CC669}" destId="{3BE1AABF-9504-4A82-9FC2-3DF8699B73B7}" srcOrd="1" destOrd="0" presId="urn:microsoft.com/office/officeart/2005/8/layout/hProcess7"/>
    <dgm:cxn modelId="{D4E3E34B-4F45-444A-8099-3125D8B15080}" type="presParOf" srcId="{A8736A57-3DDA-4A7E-87BB-33B5123CC669}" destId="{30BED78E-8394-470B-BADF-BFE916080D4F}" srcOrd="2" destOrd="0" presId="urn:microsoft.com/office/officeart/2005/8/layout/hProcess7"/>
    <dgm:cxn modelId="{0BD2C480-2019-4EE4-80FA-ED63653D38DF}" type="presParOf" srcId="{CF1953C7-9EED-430C-8B1C-2383E6608C8B}" destId="{3808E555-B0F1-4D7B-A18F-205AF27E82F9}" srcOrd="7" destOrd="0" presId="urn:microsoft.com/office/officeart/2005/8/layout/hProcess7"/>
    <dgm:cxn modelId="{7B242EA8-5294-4EBD-8DA7-C568A1134E5E}" type="presParOf" srcId="{CF1953C7-9EED-430C-8B1C-2383E6608C8B}" destId="{01A69D44-D67E-4DD6-806E-560BEC894DD9}" srcOrd="8" destOrd="0" presId="urn:microsoft.com/office/officeart/2005/8/layout/hProcess7"/>
    <dgm:cxn modelId="{0F2858A0-4EA1-40C6-A6C9-E6C7C69E44E5}" type="presParOf" srcId="{01A69D44-D67E-4DD6-806E-560BEC894DD9}" destId="{80B42DAC-C9FC-4290-A770-C15BC1A2EC08}" srcOrd="0" destOrd="0" presId="urn:microsoft.com/office/officeart/2005/8/layout/hProcess7"/>
    <dgm:cxn modelId="{93E32D7A-B289-49B3-A45C-B7BFFEE8D38C}" type="presParOf" srcId="{01A69D44-D67E-4DD6-806E-560BEC894DD9}" destId="{A3C72699-1905-4CF7-B821-050168CC57A5}" srcOrd="1" destOrd="0" presId="urn:microsoft.com/office/officeart/2005/8/layout/hProcess7"/>
    <dgm:cxn modelId="{ADB4CE05-75B4-463B-938E-2B662D642D5E}" type="presParOf" srcId="{01A69D44-D67E-4DD6-806E-560BEC894DD9}" destId="{96AA0B22-FC90-4688-B51F-32B4F06CF426}" srcOrd="2" destOrd="0" presId="urn:microsoft.com/office/officeart/2005/8/layout/hProcess7"/>
    <dgm:cxn modelId="{AD2526A0-7A8C-4D1F-8AE6-DFD2131FF1A4}" type="presParOf" srcId="{CF1953C7-9EED-430C-8B1C-2383E6608C8B}" destId="{D1F5665E-3449-49B4-BCE3-674BD71C3C52}" srcOrd="9" destOrd="0" presId="urn:microsoft.com/office/officeart/2005/8/layout/hProcess7"/>
    <dgm:cxn modelId="{15FC37DD-6C4E-4541-9AD6-8851EFB6963B}" type="presParOf" srcId="{CF1953C7-9EED-430C-8B1C-2383E6608C8B}" destId="{89DBCB77-2262-4B84-A3C9-72E8D71D46F2}" srcOrd="10" destOrd="0" presId="urn:microsoft.com/office/officeart/2005/8/layout/hProcess7"/>
    <dgm:cxn modelId="{A3815B16-A4B9-4B34-AB9F-1B46ADEBA6A1}" type="presParOf" srcId="{89DBCB77-2262-4B84-A3C9-72E8D71D46F2}" destId="{4375B55C-1B17-4FCC-B465-4AA331C8E6C1}" srcOrd="0" destOrd="0" presId="urn:microsoft.com/office/officeart/2005/8/layout/hProcess7"/>
    <dgm:cxn modelId="{7669F3B2-F7A8-44E4-8C77-BFFEF8094311}" type="presParOf" srcId="{89DBCB77-2262-4B84-A3C9-72E8D71D46F2}" destId="{3BE0FE86-8D7B-4E55-A579-DF4F9FA115B5}" srcOrd="1" destOrd="0" presId="urn:microsoft.com/office/officeart/2005/8/layout/hProcess7"/>
    <dgm:cxn modelId="{8A269304-1477-4249-81B6-C22B7A3614FC}" type="presParOf" srcId="{89DBCB77-2262-4B84-A3C9-72E8D71D46F2}" destId="{C62DC04A-3248-4E1D-A4BE-2ECD5F647CB2}" srcOrd="2" destOrd="0" presId="urn:microsoft.com/office/officeart/2005/8/layout/hProcess7"/>
    <dgm:cxn modelId="{6503630C-90B7-4230-888A-4469DAE843D1}" type="presParOf" srcId="{CF1953C7-9EED-430C-8B1C-2383E6608C8B}" destId="{2FA29907-20B3-41E9-A250-0876875E308B}" srcOrd="11" destOrd="0" presId="urn:microsoft.com/office/officeart/2005/8/layout/hProcess7"/>
    <dgm:cxn modelId="{EC79DE41-90AD-4951-B0D0-9249A6D69373}" type="presParOf" srcId="{CF1953C7-9EED-430C-8B1C-2383E6608C8B}" destId="{FB9C1A5C-72E6-4DD8-B862-5E0CFD6A7378}" srcOrd="12" destOrd="0" presId="urn:microsoft.com/office/officeart/2005/8/layout/hProcess7"/>
    <dgm:cxn modelId="{CA46C0FD-BEFF-432F-895C-DCCDEDC574C5}" type="presParOf" srcId="{FB9C1A5C-72E6-4DD8-B862-5E0CFD6A7378}" destId="{7928A394-5B2D-4239-94B1-91CD1AEC9C78}" srcOrd="0" destOrd="0" presId="urn:microsoft.com/office/officeart/2005/8/layout/hProcess7"/>
    <dgm:cxn modelId="{ADCBA1D7-5288-4E64-BACC-75E370D73DD8}" type="presParOf" srcId="{FB9C1A5C-72E6-4DD8-B862-5E0CFD6A7378}" destId="{57948E89-8090-4E66-9CE5-AA1490C79D15}" srcOrd="1" destOrd="0" presId="urn:microsoft.com/office/officeart/2005/8/layout/hProcess7"/>
    <dgm:cxn modelId="{05E4E3F9-7FE1-4C71-9FAA-5505FBD036BC}" type="presParOf" srcId="{FB9C1A5C-72E6-4DD8-B862-5E0CFD6A7378}" destId="{5DCAD5A2-D544-4D3D-BEBA-A2D6BBE577EF}" srcOrd="2" destOrd="0" presId="urn:microsoft.com/office/officeart/2005/8/layout/hProcess7"/>
    <dgm:cxn modelId="{FADC1412-CF26-4897-A490-C60C9BF17489}" type="presParOf" srcId="{CF1953C7-9EED-430C-8B1C-2383E6608C8B}" destId="{79A22B98-0763-4BA1-891B-7C5225546CD2}" srcOrd="13" destOrd="0" presId="urn:microsoft.com/office/officeart/2005/8/layout/hProcess7"/>
    <dgm:cxn modelId="{40715245-9C4C-4033-A5FA-2301F9EE9245}" type="presParOf" srcId="{CF1953C7-9EED-430C-8B1C-2383E6608C8B}" destId="{10DAC31C-CE02-4634-A852-1933CBC23D5A}" srcOrd="14" destOrd="0" presId="urn:microsoft.com/office/officeart/2005/8/layout/hProcess7"/>
    <dgm:cxn modelId="{8D36AAC9-7690-48DD-B2CB-6B2C08108850}" type="presParOf" srcId="{10DAC31C-CE02-4634-A852-1933CBC23D5A}" destId="{602BFAF7-5B0C-4559-A633-5DAD1B68AA76}" srcOrd="0" destOrd="0" presId="urn:microsoft.com/office/officeart/2005/8/layout/hProcess7"/>
    <dgm:cxn modelId="{0183CDB1-2A34-48BE-94B5-EE97BEF577E3}" type="presParOf" srcId="{10DAC31C-CE02-4634-A852-1933CBC23D5A}" destId="{50AD9240-BF76-4AF1-9B0B-3AAC91096B0B}" srcOrd="1" destOrd="0" presId="urn:microsoft.com/office/officeart/2005/8/layout/hProcess7"/>
    <dgm:cxn modelId="{79A48A75-0EDA-44ED-B103-680CB2D88F9B}" type="presParOf" srcId="{10DAC31C-CE02-4634-A852-1933CBC23D5A}" destId="{5684F48B-24D7-4BFC-BFF3-926E9F77CFF4}" srcOrd="2" destOrd="0" presId="urn:microsoft.com/office/officeart/2005/8/layout/hProcess7"/>
    <dgm:cxn modelId="{EFE007D6-5AFE-4A21-90A9-D93A7B9BBCED}" type="presParOf" srcId="{CF1953C7-9EED-430C-8B1C-2383E6608C8B}" destId="{4FEBB046-C0BE-4AAA-9AA9-4D99A7F7C2D3}" srcOrd="15" destOrd="0" presId="urn:microsoft.com/office/officeart/2005/8/layout/hProcess7"/>
    <dgm:cxn modelId="{4CDE0AC5-94C9-4C43-B143-1868539FF56C}" type="presParOf" srcId="{CF1953C7-9EED-430C-8B1C-2383E6608C8B}" destId="{8FE6FBAF-2FC4-4F19-87A2-3296603047CE}" srcOrd="16" destOrd="0" presId="urn:microsoft.com/office/officeart/2005/8/layout/hProcess7"/>
    <dgm:cxn modelId="{0C412934-A4F3-4FE4-A00E-AD02F61ACE57}" type="presParOf" srcId="{8FE6FBAF-2FC4-4F19-87A2-3296603047CE}" destId="{85AABDD7-E8A2-45C5-A44A-4DF2CF3BC8E9}" srcOrd="0" destOrd="0" presId="urn:microsoft.com/office/officeart/2005/8/layout/hProcess7"/>
    <dgm:cxn modelId="{06A16F33-D0D3-4771-A18B-7DB2A6FD45F8}" type="presParOf" srcId="{8FE6FBAF-2FC4-4F19-87A2-3296603047CE}" destId="{610F6E12-F642-4DDC-A7F9-F70F02A6CC3E}" srcOrd="1" destOrd="0" presId="urn:microsoft.com/office/officeart/2005/8/layout/hProcess7"/>
    <dgm:cxn modelId="{50393BED-001C-44CC-BAA9-B206EA28BCF9}" type="presParOf" srcId="{8FE6FBAF-2FC4-4F19-87A2-3296603047CE}" destId="{A10A3D54-F7D1-4D5C-8C6D-B728A55C86C7}" srcOrd="2" destOrd="0" presId="urn:microsoft.com/office/officeart/2005/8/layout/hProcess7"/>
    <dgm:cxn modelId="{9B04A560-6322-486A-850C-EAB64AE91C50}" type="presParOf" srcId="{CF1953C7-9EED-430C-8B1C-2383E6608C8B}" destId="{336EAA4E-CBA1-4E66-B249-BB2FA3177861}" srcOrd="17" destOrd="0" presId="urn:microsoft.com/office/officeart/2005/8/layout/hProcess7"/>
    <dgm:cxn modelId="{237EE88F-2457-40F8-950B-C219520E337D}" type="presParOf" srcId="{CF1953C7-9EED-430C-8B1C-2383E6608C8B}" destId="{66137769-3B86-4BC6-A664-70D41816648D}" srcOrd="18" destOrd="0" presId="urn:microsoft.com/office/officeart/2005/8/layout/hProcess7"/>
    <dgm:cxn modelId="{EBE1D814-29C8-4621-8E6F-3ECACED8312B}" type="presParOf" srcId="{66137769-3B86-4BC6-A664-70D41816648D}" destId="{F8A03E78-5C48-4F4E-BCD9-DF9F190628E6}" srcOrd="0" destOrd="0" presId="urn:microsoft.com/office/officeart/2005/8/layout/hProcess7"/>
    <dgm:cxn modelId="{5268E14A-1AEA-4B86-A9CD-60A80A38D18E}" type="presParOf" srcId="{66137769-3B86-4BC6-A664-70D41816648D}" destId="{E2BCB264-DF4E-43C0-8883-9132DC4C4592}" srcOrd="1" destOrd="0" presId="urn:microsoft.com/office/officeart/2005/8/layout/hProcess7"/>
    <dgm:cxn modelId="{2C25AC7D-BE39-4C5A-B5C3-40371F8833C0}" type="presParOf" srcId="{66137769-3B86-4BC6-A664-70D41816648D}" destId="{C9D2A439-FC3C-450E-AC13-24698774D244}" srcOrd="2" destOrd="0" presId="urn:microsoft.com/office/officeart/2005/8/layout/hProcess7"/>
    <dgm:cxn modelId="{26DD3522-A6C6-4FA2-ABBE-354691AB69C0}" type="presParOf" srcId="{CF1953C7-9EED-430C-8B1C-2383E6608C8B}" destId="{C6FCF3E0-E80B-43A6-AC6C-5999DD8B823E}" srcOrd="19" destOrd="0" presId="urn:microsoft.com/office/officeart/2005/8/layout/hProcess7"/>
    <dgm:cxn modelId="{0C87A90A-6918-4C21-9A4A-159FF3B84935}" type="presParOf" srcId="{CF1953C7-9EED-430C-8B1C-2383E6608C8B}" destId="{74266FAA-879C-4F99-B850-FB69FD1F7F06}" srcOrd="20" destOrd="0" presId="urn:microsoft.com/office/officeart/2005/8/layout/hProcess7"/>
    <dgm:cxn modelId="{F7D8FEA7-6A36-4176-9CD1-0DB0110089D7}" type="presParOf" srcId="{74266FAA-879C-4F99-B850-FB69FD1F7F06}" destId="{49C30A79-6E7B-466B-9FBD-2B50AD2F278B}" srcOrd="0" destOrd="0" presId="urn:microsoft.com/office/officeart/2005/8/layout/hProcess7"/>
    <dgm:cxn modelId="{C03B2592-0DAF-4A9E-9E27-5EB6BFB1132C}" type="presParOf" srcId="{74266FAA-879C-4F99-B850-FB69FD1F7F06}" destId="{6B6D2B13-DEE5-44EF-B0FE-92E88D70A47F}" srcOrd="1" destOrd="0" presId="urn:microsoft.com/office/officeart/2005/8/layout/hProcess7"/>
    <dgm:cxn modelId="{AFDD852B-31E1-4DEF-B1FC-180E2D77828E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Etapa 2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17Fev25</a:t>
          </a:r>
          <a:br>
            <a:rPr lang="pt-BR" dirty="0"/>
          </a:br>
          <a:r>
            <a:rPr lang="pt-BR" dirty="0"/>
            <a:t>1ª </a:t>
          </a:r>
        </a:p>
        <a:p>
          <a:r>
            <a:rPr lang="pt-BR" dirty="0"/>
            <a:t>Entrega de</a:t>
          </a:r>
        </a:p>
        <a:p>
          <a:r>
            <a:rPr lang="pt-BR" dirty="0"/>
            <a:t>10 Kit</a:t>
          </a:r>
        </a:p>
        <a:p>
          <a:endParaRPr lang="pt-BR" dirty="0"/>
        </a:p>
        <a:p>
          <a:r>
            <a:rPr lang="pt-BR" dirty="0"/>
            <a:t>Saldo:10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Etapa 2</a:t>
          </a:r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26Dez26</a:t>
          </a:r>
          <a:br>
            <a:rPr lang="pt-BR" dirty="0"/>
          </a:br>
          <a:r>
            <a:rPr lang="pt-BR" dirty="0"/>
            <a:t>3ª</a:t>
          </a:r>
        </a:p>
        <a:p>
          <a:r>
            <a:rPr lang="pt-BR" dirty="0"/>
            <a:t>Entrega </a:t>
          </a:r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r>
            <a:rPr lang="pt-BR" dirty="0"/>
            <a:t>Infovia PAC</a:t>
          </a:r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r>
            <a:rPr lang="pt-BR" dirty="0"/>
            <a:t>21Jan26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endParaRPr lang="pt-BR" dirty="0"/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endParaRPr lang="pt-BR" dirty="0"/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endParaRPr lang="pt-BR" dirty="0"/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endParaRPr lang="pt-BR" dirty="0"/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 dirty="0"/>
            <a:t>Etapa 2</a:t>
          </a:r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13Nov26</a:t>
          </a:r>
          <a:br>
            <a:rPr lang="pt-BR" dirty="0"/>
          </a:br>
          <a:r>
            <a:rPr lang="pt-BR" dirty="0"/>
            <a:t>2ª </a:t>
          </a:r>
        </a:p>
        <a:p>
          <a:r>
            <a:rPr lang="pt-BR" dirty="0"/>
            <a:t>Entrega </a:t>
          </a:r>
        </a:p>
        <a:p>
          <a:r>
            <a:rPr lang="pt-BR" dirty="0"/>
            <a:t>03 Kit </a:t>
          </a:r>
        </a:p>
        <a:p>
          <a:endParaRPr lang="pt-BR" dirty="0"/>
        </a:p>
        <a:p>
          <a:r>
            <a:rPr lang="pt-BR" dirty="0"/>
            <a:t>Saldo:11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3D4D398F-4C97-40A0-BDE4-03C9B978A2B4}">
      <dgm:prSet phldrT="[Texto]" phldr="0"/>
      <dgm:spPr/>
      <dgm:t>
        <a:bodyPr/>
        <a:lstStyle/>
        <a:p>
          <a:endParaRPr lang="pt-BR" dirty="0"/>
        </a:p>
        <a:p>
          <a:r>
            <a:rPr lang="pt-BR" dirty="0"/>
            <a:t>Saldo:31</a:t>
          </a:r>
        </a:p>
      </dgm:t>
    </dgm:pt>
    <dgm:pt modelId="{693B0D35-79AF-402D-9067-2AB316BC6A43}" type="parTrans" cxnId="{21104726-A65A-4F9C-A90E-A8E28FB5F52D}">
      <dgm:prSet/>
      <dgm:spPr/>
      <dgm:t>
        <a:bodyPr/>
        <a:lstStyle/>
        <a:p>
          <a:endParaRPr lang="pt-BR"/>
        </a:p>
      </dgm:t>
    </dgm:pt>
    <dgm:pt modelId="{7C50F737-97F1-4CFE-B44C-2FB1B5AC79DF}" type="sibTrans" cxnId="{21104726-A65A-4F9C-A90E-A8E28FB5F52D}">
      <dgm:prSet/>
      <dgm:spPr/>
      <dgm:t>
        <a:bodyPr/>
        <a:lstStyle/>
        <a:p>
          <a:endParaRPr lang="pt-BR"/>
        </a:p>
      </dgm:t>
    </dgm:pt>
    <dgm:pt modelId="{C24D6F52-78C1-4BDE-AD86-CD6A2403FD0B}">
      <dgm:prSet phldrT="[Texto]" phldr="0"/>
      <dgm:spPr/>
      <dgm:t>
        <a:bodyPr/>
        <a:lstStyle/>
        <a:p>
          <a:r>
            <a:rPr lang="pt-BR" dirty="0"/>
            <a:t>20 Kit </a:t>
          </a:r>
        </a:p>
      </dgm:t>
    </dgm:pt>
    <dgm:pt modelId="{B2D80604-7E7C-45CC-B378-01A821CEEA86}" type="parTrans" cxnId="{58AB2485-14DE-49EC-A225-8C5948F94006}">
      <dgm:prSet/>
      <dgm:spPr/>
      <dgm:t>
        <a:bodyPr/>
        <a:lstStyle/>
        <a:p>
          <a:endParaRPr lang="pt-BR"/>
        </a:p>
      </dgm:t>
    </dgm:pt>
    <dgm:pt modelId="{A8E93706-8ECF-4A34-AA21-5984851803D6}" type="sibTrans" cxnId="{58AB2485-14DE-49EC-A225-8C5948F94006}">
      <dgm:prSet/>
      <dgm:spPr/>
      <dgm:t>
        <a:bodyPr/>
        <a:lstStyle/>
        <a:p>
          <a:endParaRPr lang="pt-BR"/>
        </a:p>
      </dgm:t>
    </dgm:pt>
    <dgm:pt modelId="{6703F4C5-28F0-46A6-86F0-642AEFB7874B}">
      <dgm:prSet/>
      <dgm:spPr/>
      <dgm:t>
        <a:bodyPr/>
        <a:lstStyle/>
        <a:p>
          <a:endParaRPr lang="pt-BR" dirty="0"/>
        </a:p>
      </dgm:t>
    </dgm:pt>
    <dgm:pt modelId="{E88A707A-64E5-42DC-8AA4-4A242998378F}" type="parTrans" cxnId="{0812C2FB-67ED-4B36-9D24-C5195E13BB91}">
      <dgm:prSet/>
      <dgm:spPr/>
      <dgm:t>
        <a:bodyPr/>
        <a:lstStyle/>
        <a:p>
          <a:endParaRPr lang="pt-BR"/>
        </a:p>
      </dgm:t>
    </dgm:pt>
    <dgm:pt modelId="{BEB4CEA6-1520-4754-8BE7-1F68DD656F29}" type="sibTrans" cxnId="{0812C2FB-67ED-4B36-9D24-C5195E13BB91}">
      <dgm:prSet/>
      <dgm:spPr/>
      <dgm:t>
        <a:bodyPr/>
        <a:lstStyle/>
        <a:p>
          <a:endParaRPr lang="pt-BR"/>
        </a:p>
      </dgm:t>
    </dgm:pt>
    <dgm:pt modelId="{CF565E74-CEF9-4029-92AA-9DA5277958E0}">
      <dgm:prSet/>
      <dgm:spPr/>
      <dgm:t>
        <a:bodyPr/>
        <a:lstStyle/>
        <a:p>
          <a:r>
            <a:rPr lang="pt-BR" dirty="0"/>
            <a:t>Saldo: 29</a:t>
          </a:r>
        </a:p>
      </dgm:t>
    </dgm:pt>
    <dgm:pt modelId="{AA8E23EA-86EF-4D3C-818F-6E318D585F42}" type="parTrans" cxnId="{35D69E02-553A-4F9E-A71E-D1297A0E96AC}">
      <dgm:prSet/>
      <dgm:spPr/>
      <dgm:t>
        <a:bodyPr/>
        <a:lstStyle/>
        <a:p>
          <a:endParaRPr lang="pt-BR"/>
        </a:p>
      </dgm:t>
    </dgm:pt>
    <dgm:pt modelId="{1D1131C9-9CBA-4103-B38D-700221F9EFD7}" type="sibTrans" cxnId="{35D69E02-553A-4F9E-A71E-D1297A0E96AC}">
      <dgm:prSet/>
      <dgm:spPr/>
      <dgm:t>
        <a:bodyPr/>
        <a:lstStyle/>
        <a:p>
          <a:endParaRPr lang="pt-BR"/>
        </a:p>
      </dgm:t>
    </dgm:pt>
    <dgm:pt modelId="{5C3E4BC8-1533-49DD-9BB9-07B95B8BE558}">
      <dgm:prSet/>
      <dgm:spPr/>
      <dgm:t>
        <a:bodyPr/>
        <a:lstStyle/>
        <a:p>
          <a:r>
            <a:rPr lang="pt-BR" dirty="0"/>
            <a:t>Infovia  03</a:t>
          </a:r>
        </a:p>
      </dgm:t>
    </dgm:pt>
    <dgm:pt modelId="{5607B265-CA9A-4C9F-AEAE-7E3FBB9957DA}" type="parTrans" cxnId="{8508C25E-3275-4947-B67D-FE64BFA652F7}">
      <dgm:prSet/>
      <dgm:spPr/>
      <dgm:t>
        <a:bodyPr/>
        <a:lstStyle/>
        <a:p>
          <a:endParaRPr lang="pt-BR"/>
        </a:p>
      </dgm:t>
    </dgm:pt>
    <dgm:pt modelId="{34FB6DF8-B39F-485C-BA13-D5AEFEBB0D77}" type="sibTrans" cxnId="{8508C25E-3275-4947-B67D-FE64BFA652F7}">
      <dgm:prSet/>
      <dgm:spPr/>
      <dgm:t>
        <a:bodyPr/>
        <a:lstStyle/>
        <a:p>
          <a:endParaRPr lang="pt-BR"/>
        </a:p>
      </dgm:t>
    </dgm:pt>
    <dgm:pt modelId="{BB72CA93-712B-4787-8751-0E3E7A9690EC}">
      <dgm:prSet/>
      <dgm:spPr/>
      <dgm:t>
        <a:bodyPr/>
        <a:lstStyle/>
        <a:p>
          <a:r>
            <a:rPr lang="pt-BR" dirty="0"/>
            <a:t>21Jan26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</dgm:t>
    </dgm:pt>
    <dgm:pt modelId="{0985C8E5-5B34-4855-90A5-76F342D0FCE5}" type="parTrans" cxnId="{E8CCC181-49CD-44C4-B46A-305D37A44887}">
      <dgm:prSet/>
      <dgm:spPr/>
      <dgm:t>
        <a:bodyPr/>
        <a:lstStyle/>
        <a:p>
          <a:endParaRPr lang="pt-BR"/>
        </a:p>
      </dgm:t>
    </dgm:pt>
    <dgm:pt modelId="{3274E969-E52C-499C-8761-F8EF3C8B54AD}" type="sibTrans" cxnId="{E8CCC181-49CD-44C4-B46A-305D37A44887}">
      <dgm:prSet/>
      <dgm:spPr/>
      <dgm:t>
        <a:bodyPr/>
        <a:lstStyle/>
        <a:p>
          <a:endParaRPr lang="pt-BR"/>
        </a:p>
      </dgm:t>
    </dgm:pt>
    <dgm:pt modelId="{D485790E-6F5C-4619-9E71-F7005E6CAC77}">
      <dgm:prSet/>
      <dgm:spPr/>
      <dgm:t>
        <a:bodyPr/>
        <a:lstStyle/>
        <a:p>
          <a:endParaRPr lang="pt-BR" dirty="0"/>
        </a:p>
      </dgm:t>
    </dgm:pt>
    <dgm:pt modelId="{FCC39440-6F8A-4436-B21A-C54584B520E0}" type="parTrans" cxnId="{DD2532F0-5DC3-496E-8A3B-DAA5E90E0117}">
      <dgm:prSet/>
      <dgm:spPr/>
      <dgm:t>
        <a:bodyPr/>
        <a:lstStyle/>
        <a:p>
          <a:endParaRPr lang="pt-BR"/>
        </a:p>
      </dgm:t>
    </dgm:pt>
    <dgm:pt modelId="{ACCFDF03-A85F-4406-89A1-B4F1FEE3ED42}" type="sibTrans" cxnId="{DD2532F0-5DC3-496E-8A3B-DAA5E90E0117}">
      <dgm:prSet/>
      <dgm:spPr/>
      <dgm:t>
        <a:bodyPr/>
        <a:lstStyle/>
        <a:p>
          <a:endParaRPr lang="pt-BR"/>
        </a:p>
      </dgm:t>
    </dgm:pt>
    <dgm:pt modelId="{9DD3CC81-FE9F-4EA9-A898-A7F15F658B75}">
      <dgm:prSet/>
      <dgm:spPr/>
      <dgm:t>
        <a:bodyPr/>
        <a:lstStyle/>
        <a:p>
          <a:r>
            <a:rPr lang="pt-BR" dirty="0"/>
            <a:t>Saldo: 08</a:t>
          </a:r>
        </a:p>
      </dgm:t>
    </dgm:pt>
    <dgm:pt modelId="{612D8852-5156-47AE-A0D0-2DDC5C911E32}" type="parTrans" cxnId="{A4C4FF99-730D-42B9-8D9A-4F89CD808772}">
      <dgm:prSet/>
      <dgm:spPr/>
      <dgm:t>
        <a:bodyPr/>
        <a:lstStyle/>
        <a:p>
          <a:endParaRPr lang="pt-BR"/>
        </a:p>
      </dgm:t>
    </dgm:pt>
    <dgm:pt modelId="{5664D879-7889-4F84-8488-3708D77EFC33}" type="sibTrans" cxnId="{A4C4FF99-730D-42B9-8D9A-4F89CD808772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7"/>
      <dgm:spPr/>
    </dgm:pt>
    <dgm:pt modelId="{63B1298A-24FF-4A46-910E-EC8E2FA269D5}" type="pres">
      <dgm:prSet presAssocID="{AFD43524-878E-4135-B7CB-BB3EF747D66A}" presName="parentNode" presStyleLbl="node1" presStyleIdx="0" presStyleCnt="7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7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6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137FBBC6-4281-42A7-85AE-AB6FA054B8A0}" type="pres">
      <dgm:prSet presAssocID="{5C3E4BC8-1533-49DD-9BB9-07B95B8BE558}" presName="compositeNode" presStyleCnt="0">
        <dgm:presLayoutVars>
          <dgm:bulletEnabled val="1"/>
        </dgm:presLayoutVars>
      </dgm:prSet>
      <dgm:spPr/>
    </dgm:pt>
    <dgm:pt modelId="{07E3C36E-956E-4C10-A35D-452A2B341CA6}" type="pres">
      <dgm:prSet presAssocID="{5C3E4BC8-1533-49DD-9BB9-07B95B8BE558}" presName="bgRect" presStyleLbl="node1" presStyleIdx="1" presStyleCnt="7"/>
      <dgm:spPr/>
    </dgm:pt>
    <dgm:pt modelId="{B0C7E3AD-F7EE-4E84-B936-2EE5C39AC20E}" type="pres">
      <dgm:prSet presAssocID="{5C3E4BC8-1533-49DD-9BB9-07B95B8BE558}" presName="parentNode" presStyleLbl="node1" presStyleIdx="1" presStyleCnt="7">
        <dgm:presLayoutVars>
          <dgm:chMax val="0"/>
          <dgm:bulletEnabled val="1"/>
        </dgm:presLayoutVars>
      </dgm:prSet>
      <dgm:spPr/>
    </dgm:pt>
    <dgm:pt modelId="{D9A119AA-3BD6-4C87-9781-509C4313ED70}" type="pres">
      <dgm:prSet presAssocID="{5C3E4BC8-1533-49DD-9BB9-07B95B8BE558}" presName="childNode" presStyleLbl="node1" presStyleIdx="1" presStyleCnt="7">
        <dgm:presLayoutVars>
          <dgm:bulletEnabled val="1"/>
        </dgm:presLayoutVars>
      </dgm:prSet>
      <dgm:spPr/>
    </dgm:pt>
    <dgm:pt modelId="{624BB079-007B-46B9-BCC8-B55C18BBD0D6}" type="pres">
      <dgm:prSet presAssocID="{34FB6DF8-B39F-485C-BA13-D5AEFEBB0D77}" presName="hSp" presStyleCnt="0"/>
      <dgm:spPr/>
    </dgm:pt>
    <dgm:pt modelId="{0F6C457D-A4CD-47FC-AC19-4EFCC824E0A2}" type="pres">
      <dgm:prSet presAssocID="{34FB6DF8-B39F-485C-BA13-D5AEFEBB0D77}" presName="vProcSp" presStyleCnt="0"/>
      <dgm:spPr/>
    </dgm:pt>
    <dgm:pt modelId="{FA231F80-1F24-4C09-B129-FE04DE91F76D}" type="pres">
      <dgm:prSet presAssocID="{34FB6DF8-B39F-485C-BA13-D5AEFEBB0D77}" presName="vSp1" presStyleCnt="0"/>
      <dgm:spPr/>
    </dgm:pt>
    <dgm:pt modelId="{C3AE14F4-539E-456C-89A2-FAD438B0F15C}" type="pres">
      <dgm:prSet presAssocID="{34FB6DF8-B39F-485C-BA13-D5AEFEBB0D77}" presName="simulatedConn" presStyleLbl="solidFgAcc1" presStyleIdx="1" presStyleCnt="6"/>
      <dgm:spPr/>
    </dgm:pt>
    <dgm:pt modelId="{B1637A36-B029-47BF-83B0-F6D889B5D703}" type="pres">
      <dgm:prSet presAssocID="{34FB6DF8-B39F-485C-BA13-D5AEFEBB0D77}" presName="vSp2" presStyleCnt="0"/>
      <dgm:spPr/>
    </dgm:pt>
    <dgm:pt modelId="{890533A2-ED0B-4ED2-BBDB-D3F1674C184A}" type="pres">
      <dgm:prSet presAssocID="{34FB6DF8-B39F-485C-BA13-D5AEFEBB0D77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2" presStyleCnt="7"/>
      <dgm:spPr/>
    </dgm:pt>
    <dgm:pt modelId="{F37AE5C2-EC47-4242-A587-2F9BD126EAFD}" type="pres">
      <dgm:prSet presAssocID="{2ADD592F-2DCE-4F1D-8583-C8CF096B0D72}" presName="parentNode" presStyleLbl="node1" presStyleIdx="2" presStyleCnt="7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2" presStyleCnt="7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2" presStyleCnt="6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3" presStyleCnt="7"/>
      <dgm:spPr/>
    </dgm:pt>
    <dgm:pt modelId="{A3C72699-1905-4CF7-B821-050168CC57A5}" type="pres">
      <dgm:prSet presAssocID="{38480F84-37D1-41CC-8A69-25B7E12A2613}" presName="parentNode" presStyleLbl="node1" presStyleIdx="3" presStyleCnt="7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3" presStyleCnt="7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3" presStyleCnt="6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4" presStyleCnt="7"/>
      <dgm:spPr/>
    </dgm:pt>
    <dgm:pt modelId="{57948E89-8090-4E66-9CE5-AA1490C79D15}" type="pres">
      <dgm:prSet presAssocID="{505FFBD2-70E8-4529-9708-925677D76DD2}" presName="parentNode" presStyleLbl="node1" presStyleIdx="4" presStyleCnt="7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4" presStyleCnt="7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4" presStyleCnt="6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5" presStyleCnt="7"/>
      <dgm:spPr/>
    </dgm:pt>
    <dgm:pt modelId="{610F6E12-F642-4DDC-A7F9-F70F02A6CC3E}" type="pres">
      <dgm:prSet presAssocID="{465D621D-B703-47AB-8095-F9EDE9047245}" presName="parentNode" presStyleLbl="node1" presStyleIdx="5" presStyleCnt="7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5" presStyleCnt="7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5" presStyleCnt="6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6" presStyleCnt="7"/>
      <dgm:spPr/>
    </dgm:pt>
    <dgm:pt modelId="{6B6D2B13-DEE5-44EF-B0FE-92E88D70A47F}" type="pres">
      <dgm:prSet presAssocID="{8418446B-6912-4FC7-91E9-34BF5BB015EC}" presName="parentNode" presStyleLbl="node1" presStyleIdx="6" presStyleCnt="7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35D69E02-553A-4F9E-A71E-D1297A0E96AC}" srcId="{505FFBD2-70E8-4529-9708-925677D76DD2}" destId="{CF565E74-CEF9-4029-92AA-9DA5277958E0}" srcOrd="2" destOrd="0" parTransId="{AA8E23EA-86EF-4D3C-818F-6E318D585F42}" sibTransId="{1D1131C9-9CBA-4103-B38D-700221F9EFD7}"/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CF337807-2A9F-440B-918A-EA52FD60F15D}" type="presOf" srcId="{AFD43524-878E-4135-B7CB-BB3EF747D66A}" destId="{63B1298A-24FF-4A46-910E-EC8E2FA269D5}" srcOrd="1" destOrd="0" presId="urn:microsoft.com/office/officeart/2005/8/layout/hProcess7"/>
    <dgm:cxn modelId="{A3D6F60F-9560-46D2-B052-71AF4A2567EE}" type="presOf" srcId="{505FFBD2-70E8-4529-9708-925677D76DD2}" destId="{7928A394-5B2D-4239-94B1-91CD1AEC9C78}" srcOrd="0" destOrd="0" presId="urn:microsoft.com/office/officeart/2005/8/layout/hProcess7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9D335414-E2FF-4940-BA6F-0FCA52CD29A6}" type="presOf" srcId="{D485790E-6F5C-4619-9E71-F7005E6CAC77}" destId="{D9A119AA-3BD6-4C87-9781-509C4313ED70}" srcOrd="0" destOrd="1" presId="urn:microsoft.com/office/officeart/2005/8/layout/hProcess7"/>
    <dgm:cxn modelId="{1B11E914-1EDF-4869-B191-3E49588565C8}" type="presOf" srcId="{465D621D-B703-47AB-8095-F9EDE9047245}" destId="{85AABDD7-E8A2-45C5-A44A-4DF2CF3BC8E9}" srcOrd="0" destOrd="0" presId="urn:microsoft.com/office/officeart/2005/8/layout/hProcess7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B08D9C1B-C93C-481E-88C0-1138123AE1C1}" type="presOf" srcId="{38480F84-37D1-41CC-8A69-25B7E12A2613}" destId="{A3C72699-1905-4CF7-B821-050168CC57A5}" srcOrd="1" destOrd="0" presId="urn:microsoft.com/office/officeart/2005/8/layout/hProcess7"/>
    <dgm:cxn modelId="{48B41B1D-27B9-461B-A39B-5DEC95E6AEC3}" type="presOf" srcId="{C24D6F52-78C1-4BDE-AD86-CD6A2403FD0B}" destId="{96AA0B22-FC90-4688-B51F-32B4F06CF426}" srcOrd="0" destOrd="1" presId="urn:microsoft.com/office/officeart/2005/8/layout/hProcess7"/>
    <dgm:cxn modelId="{223AB721-5D98-436A-B6D3-3A14F3DAD99E}" type="presOf" srcId="{5C3E4BC8-1533-49DD-9BB9-07B95B8BE558}" destId="{B0C7E3AD-F7EE-4E84-B936-2EE5C39AC20E}" srcOrd="1" destOrd="0" presId="urn:microsoft.com/office/officeart/2005/8/layout/hProcess7"/>
    <dgm:cxn modelId="{21104726-A65A-4F9C-A90E-A8E28FB5F52D}" srcId="{38480F84-37D1-41CC-8A69-25B7E12A2613}" destId="{3D4D398F-4C97-40A0-BDE4-03C9B978A2B4}" srcOrd="2" destOrd="0" parTransId="{693B0D35-79AF-402D-9067-2AB316BC6A43}" sibTransId="{7C50F737-97F1-4CFE-B44C-2FB1B5AC79DF}"/>
    <dgm:cxn modelId="{568E5226-FF1C-4741-9897-0D66FD86BD03}" type="presOf" srcId="{CF565E74-CEF9-4029-92AA-9DA5277958E0}" destId="{5DCAD5A2-D544-4D3D-BEBA-A2D6BBE577EF}" srcOrd="0" destOrd="2" presId="urn:microsoft.com/office/officeart/2005/8/layout/hProcess7"/>
    <dgm:cxn modelId="{77F3BB39-7140-45E2-A574-B0E750DF0819}" type="presOf" srcId="{8418446B-6912-4FC7-91E9-34BF5BB015EC}" destId="{49C30A79-6E7B-466B-9FBD-2B50AD2F278B}" srcOrd="0" destOrd="0" presId="urn:microsoft.com/office/officeart/2005/8/layout/hProcess7"/>
    <dgm:cxn modelId="{A73C9B3C-D468-4377-93CB-C5624D882B99}" type="presOf" srcId="{8418446B-6912-4FC7-91E9-34BF5BB015EC}" destId="{6B6D2B13-DEE5-44EF-B0FE-92E88D70A47F}" srcOrd="1" destOrd="0" presId="urn:microsoft.com/office/officeart/2005/8/layout/hProcess7"/>
    <dgm:cxn modelId="{639E9F5B-E088-495D-8648-083DE79F6AD6}" srcId="{6770A60C-3438-420F-8BAA-11DFB20CCB40}" destId="{2ADD592F-2DCE-4F1D-8583-C8CF096B0D72}" srcOrd="2" destOrd="0" parTransId="{B3043FA6-05BF-4780-B4D0-CC6F576ED15F}" sibTransId="{DBD7B2FB-EBB2-465F-BB93-89AEAB232EE0}"/>
    <dgm:cxn modelId="{99AEAC5C-933E-4319-BCEC-D8FFEAA20C53}" type="presOf" srcId="{6703F4C5-28F0-46A6-86F0-642AEFB7874B}" destId="{5DCAD5A2-D544-4D3D-BEBA-A2D6BBE577EF}" srcOrd="0" destOrd="1" presId="urn:microsoft.com/office/officeart/2005/8/layout/hProcess7"/>
    <dgm:cxn modelId="{8508C25E-3275-4947-B67D-FE64BFA652F7}" srcId="{6770A60C-3438-420F-8BAA-11DFB20CCB40}" destId="{5C3E4BC8-1533-49DD-9BB9-07B95B8BE558}" srcOrd="1" destOrd="0" parTransId="{5607B265-CA9A-4C9F-AEAE-7E3FBB9957DA}" sibTransId="{34FB6DF8-B39F-485C-BA13-D5AEFEBB0D77}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6B37D570-4C11-45E8-9F4C-0AF42BF9E6DA}" type="presOf" srcId="{A6FBBDF6-0D6F-4710-8016-8B1CD735DA79}" destId="{10BB3506-A42D-47DD-8E0F-AF9C3761F00B}" srcOrd="0" destOrd="0" presId="urn:microsoft.com/office/officeart/2005/8/layout/hProcess7"/>
    <dgm:cxn modelId="{B8124F71-6FAC-4CB7-B151-170FFC01AAC7}" type="presOf" srcId="{D4441120-2032-464C-A678-90FA42DA122D}" destId="{596EB8BE-4523-42B1-A331-7CF9E09F0CA8}" srcOrd="0" destOrd="0" presId="urn:microsoft.com/office/officeart/2005/8/layout/hProcess7"/>
    <dgm:cxn modelId="{1900CA75-98B0-493F-999C-39D3A65AB585}" type="presOf" srcId="{1F02A205-1FC7-4D52-B5C7-7CC2A628A01E}" destId="{8A1C1A89-102B-46A4-B555-A6B33B006553}" srcOrd="0" destOrd="0" presId="urn:microsoft.com/office/officeart/2005/8/layout/hProcess7"/>
    <dgm:cxn modelId="{E8CCC181-49CD-44C4-B46A-305D37A44887}" srcId="{5C3E4BC8-1533-49DD-9BB9-07B95B8BE558}" destId="{BB72CA93-712B-4787-8751-0E3E7A9690EC}" srcOrd="0" destOrd="0" parTransId="{0985C8E5-5B34-4855-90A5-76F342D0FCE5}" sibTransId="{3274E969-E52C-499C-8761-F8EF3C8B54AD}"/>
    <dgm:cxn modelId="{58AB2485-14DE-49EC-A225-8C5948F94006}" srcId="{38480F84-37D1-41CC-8A69-25B7E12A2613}" destId="{C24D6F52-78C1-4BDE-AD86-CD6A2403FD0B}" srcOrd="1" destOrd="0" parTransId="{B2D80604-7E7C-45CC-B378-01A821CEEA86}" sibTransId="{A8E93706-8ECF-4A34-AA21-5984851803D6}"/>
    <dgm:cxn modelId="{7B7A828B-A354-424F-96AC-4582B5B37B1D}" type="presOf" srcId="{35C6ABC3-010D-48D6-BC3B-AE9841ADCE3E}" destId="{A10A3D54-F7D1-4D5C-8C6D-B728A55C86C7}" srcOrd="0" destOrd="0" presId="urn:microsoft.com/office/officeart/2005/8/layout/hProcess7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A4C4FF99-730D-42B9-8D9A-4F89CD808772}" srcId="{5C3E4BC8-1533-49DD-9BB9-07B95B8BE558}" destId="{9DD3CC81-FE9F-4EA9-A898-A7F15F658B75}" srcOrd="2" destOrd="0" parTransId="{612D8852-5156-47AE-A0D0-2DDC5C911E32}" sibTransId="{5664D879-7889-4F84-8488-3708D77EFC33}"/>
    <dgm:cxn modelId="{36FCB8A0-617B-4EA8-9E42-22E5FFA27EEC}" type="presOf" srcId="{2ADD592F-2DCE-4F1D-8583-C8CF096B0D72}" destId="{8D86B388-ABDD-4CC0-A897-824F56E21FE6}" srcOrd="0" destOrd="0" presId="urn:microsoft.com/office/officeart/2005/8/layout/hProcess7"/>
    <dgm:cxn modelId="{F182BBA5-D4F1-44DB-ACFA-4B9A22B61492}" type="presOf" srcId="{3D4D398F-4C97-40A0-BDE4-03C9B978A2B4}" destId="{96AA0B22-FC90-4688-B51F-32B4F06CF426}" srcOrd="0" destOrd="2" presId="urn:microsoft.com/office/officeart/2005/8/layout/hProcess7"/>
    <dgm:cxn modelId="{785A5FA6-41BE-4B39-999E-13B4C93B4B18}" type="presOf" srcId="{64E6A558-4D1E-4272-82B1-D18D5857A2C8}" destId="{96AA0B22-FC90-4688-B51F-32B4F06CF426}" srcOrd="0" destOrd="0" presId="urn:microsoft.com/office/officeart/2005/8/layout/hProcess7"/>
    <dgm:cxn modelId="{E3DD83B0-96C7-422E-9581-4A0A7EC165D0}" type="presOf" srcId="{BB72CA93-712B-4787-8751-0E3E7A9690EC}" destId="{D9A119AA-3BD6-4C87-9781-509C4313ED70}" srcOrd="0" destOrd="0" presId="urn:microsoft.com/office/officeart/2005/8/layout/hProcess7"/>
    <dgm:cxn modelId="{AE4912B1-6023-43C8-85E5-706AD2799DD9}" type="presOf" srcId="{2ADD592F-2DCE-4F1D-8583-C8CF096B0D72}" destId="{F37AE5C2-EC47-4242-A587-2F9BD126EAFD}" srcOrd="1" destOrd="0" presId="urn:microsoft.com/office/officeart/2005/8/layout/hProcess7"/>
    <dgm:cxn modelId="{4DD2A4B3-A716-4927-A9DC-7E14328D410B}" srcId="{6770A60C-3438-420F-8BAA-11DFB20CCB40}" destId="{465D621D-B703-47AB-8095-F9EDE9047245}" srcOrd="5" destOrd="0" parTransId="{EF0005F9-7CEA-46B4-A448-E81D810178D7}" sibTransId="{C31CF44D-FB64-423D-AB43-0AE2A60375EB}"/>
    <dgm:cxn modelId="{56F22EBA-5814-46A5-BA32-3DDE1FA6DF7F}" srcId="{6770A60C-3438-420F-8BAA-11DFB20CCB40}" destId="{38480F84-37D1-41CC-8A69-25B7E12A2613}" srcOrd="3" destOrd="0" parTransId="{8C417CD1-73DA-4B76-8B47-50D5C7865CC0}" sibTransId="{15360150-55BE-4214-B4E2-CB09A823DA9C}"/>
    <dgm:cxn modelId="{D562A9C4-968A-4783-A35C-1BF138A0EF03}" type="presOf" srcId="{C7B3B9F4-5116-4B60-95EE-BBA01B57022C}" destId="{5DCAD5A2-D544-4D3D-BEBA-A2D6BBE577EF}" srcOrd="0" destOrd="0" presId="urn:microsoft.com/office/officeart/2005/8/layout/hProcess7"/>
    <dgm:cxn modelId="{752B69D4-396E-4CD9-BC0F-0B220094C104}" type="presOf" srcId="{465D621D-B703-47AB-8095-F9EDE9047245}" destId="{610F6E12-F642-4DDC-A7F9-F70F02A6CC3E}" srcOrd="1" destOrd="0" presId="urn:microsoft.com/office/officeart/2005/8/layout/hProcess7"/>
    <dgm:cxn modelId="{D4CF3FDB-ACD9-4F60-A6EC-5A6A97C9858D}" type="presOf" srcId="{505FFBD2-70E8-4529-9708-925677D76DD2}" destId="{57948E89-8090-4E66-9CE5-AA1490C79D15}" srcOrd="1" destOrd="0" presId="urn:microsoft.com/office/officeart/2005/8/layout/hProcess7"/>
    <dgm:cxn modelId="{E08CD1DC-5E42-482D-9260-CA11C4AF0BBE}" srcId="{6770A60C-3438-420F-8BAA-11DFB20CCB40}" destId="{505FFBD2-70E8-4529-9708-925677D76DD2}" srcOrd="4" destOrd="0" parTransId="{E2CB400F-654C-49E8-A60A-89E61E5F2FDC}" sibTransId="{5C6C5643-3EF3-4B54-91FA-74BA7B922CE9}"/>
    <dgm:cxn modelId="{301DC4E0-B9FC-4367-9457-ABF503BF0318}" srcId="{6770A60C-3438-420F-8BAA-11DFB20CCB40}" destId="{8418446B-6912-4FC7-91E9-34BF5BB015EC}" srcOrd="6" destOrd="0" parTransId="{610C4DB9-CDFE-4699-A009-BAAAB5E051DE}" sibTransId="{1BC0EF48-2FCA-4E22-934F-003D2A243F64}"/>
    <dgm:cxn modelId="{3BC4F5E1-F487-469B-B55F-DCCFF0AED634}" type="presOf" srcId="{AFD43524-878E-4135-B7CB-BB3EF747D66A}" destId="{4C5976BE-B539-428A-B1B3-EF0734949774}" srcOrd="0" destOrd="0" presId="urn:microsoft.com/office/officeart/2005/8/layout/hProcess7"/>
    <dgm:cxn modelId="{481CD5ED-937F-452C-A097-B02179ED406F}" type="presOf" srcId="{9DD3CC81-FE9F-4EA9-A898-A7F15F658B75}" destId="{D9A119AA-3BD6-4C87-9781-509C4313ED70}" srcOrd="0" destOrd="2" presId="urn:microsoft.com/office/officeart/2005/8/layout/hProcess7"/>
    <dgm:cxn modelId="{DD2532F0-5DC3-496E-8A3B-DAA5E90E0117}" srcId="{5C3E4BC8-1533-49DD-9BB9-07B95B8BE558}" destId="{D485790E-6F5C-4619-9E71-F7005E6CAC77}" srcOrd="1" destOrd="0" parTransId="{FCC39440-6F8A-4436-B21A-C54584B520E0}" sibTransId="{ACCFDF03-A85F-4406-89A1-B4F1FEE3ED42}"/>
    <dgm:cxn modelId="{D38673F4-AAED-4B9B-B1E5-894E2F986F75}" type="presOf" srcId="{5C3E4BC8-1533-49DD-9BB9-07B95B8BE558}" destId="{07E3C36E-956E-4C10-A35D-452A2B341CA6}" srcOrd="0" destOrd="0" presId="urn:microsoft.com/office/officeart/2005/8/layout/hProcess7"/>
    <dgm:cxn modelId="{8F9CC2F6-0FCC-4414-B924-50F68C6D6E3B}" type="presOf" srcId="{38480F84-37D1-41CC-8A69-25B7E12A2613}" destId="{80B42DAC-C9FC-4290-A770-C15BC1A2EC08}" srcOrd="0" destOrd="0" presId="urn:microsoft.com/office/officeart/2005/8/layout/hProcess7"/>
    <dgm:cxn modelId="{0812C2FB-67ED-4B36-9D24-C5195E13BB91}" srcId="{505FFBD2-70E8-4529-9708-925677D76DD2}" destId="{6703F4C5-28F0-46A6-86F0-642AEFB7874B}" srcOrd="1" destOrd="0" parTransId="{E88A707A-64E5-42DC-8AA4-4A242998378F}" sibTransId="{BEB4CEA6-1520-4754-8BE7-1F68DD656F29}"/>
    <dgm:cxn modelId="{840E2D07-4AB4-4803-8B66-3141B2935E97}" type="presParOf" srcId="{CF1953C7-9EED-430C-8B1C-2383E6608C8B}" destId="{B87B48B5-A830-4E37-8EEF-CAAB869E01DC}" srcOrd="0" destOrd="0" presId="urn:microsoft.com/office/officeart/2005/8/layout/hProcess7"/>
    <dgm:cxn modelId="{0694AADF-23B9-4E58-93AC-7C0150AE9DD1}" type="presParOf" srcId="{B87B48B5-A830-4E37-8EEF-CAAB869E01DC}" destId="{4C5976BE-B539-428A-B1B3-EF0734949774}" srcOrd="0" destOrd="0" presId="urn:microsoft.com/office/officeart/2005/8/layout/hProcess7"/>
    <dgm:cxn modelId="{C38BE68B-74EB-4C00-9154-DA3388430A2F}" type="presParOf" srcId="{B87B48B5-A830-4E37-8EEF-CAAB869E01DC}" destId="{63B1298A-24FF-4A46-910E-EC8E2FA269D5}" srcOrd="1" destOrd="0" presId="urn:microsoft.com/office/officeart/2005/8/layout/hProcess7"/>
    <dgm:cxn modelId="{54593819-F9EF-42A1-875E-4FE4F95D9758}" type="presParOf" srcId="{B87B48B5-A830-4E37-8EEF-CAAB869E01DC}" destId="{10BB3506-A42D-47DD-8E0F-AF9C3761F00B}" srcOrd="2" destOrd="0" presId="urn:microsoft.com/office/officeart/2005/8/layout/hProcess7"/>
    <dgm:cxn modelId="{3D001662-93AF-4209-8E3D-4D6151DEA758}" type="presParOf" srcId="{CF1953C7-9EED-430C-8B1C-2383E6608C8B}" destId="{2DCFD6BE-3653-4B46-A7D7-B3D281A224FD}" srcOrd="1" destOrd="0" presId="urn:microsoft.com/office/officeart/2005/8/layout/hProcess7"/>
    <dgm:cxn modelId="{53BFC8AC-51D0-43FA-9A37-270D55F2EE98}" type="presParOf" srcId="{CF1953C7-9EED-430C-8B1C-2383E6608C8B}" destId="{96033A48-DEBF-456D-BBBC-17AD6A379740}" srcOrd="2" destOrd="0" presId="urn:microsoft.com/office/officeart/2005/8/layout/hProcess7"/>
    <dgm:cxn modelId="{03B2D0FF-F913-41EE-9D4B-851A5D4E8771}" type="presParOf" srcId="{96033A48-DEBF-456D-BBBC-17AD6A379740}" destId="{0412A2EE-3741-4016-9B3E-988B907B2D7F}" srcOrd="0" destOrd="0" presId="urn:microsoft.com/office/officeart/2005/8/layout/hProcess7"/>
    <dgm:cxn modelId="{E3202AA4-4334-4DF4-BA7A-5DBAD0487C79}" type="presParOf" srcId="{96033A48-DEBF-456D-BBBC-17AD6A379740}" destId="{57DACEA1-48D7-43E3-8555-B5D469B3D08E}" srcOrd="1" destOrd="0" presId="urn:microsoft.com/office/officeart/2005/8/layout/hProcess7"/>
    <dgm:cxn modelId="{1DD7F0E0-ABCF-4921-8F3C-DC0178F1355C}" type="presParOf" srcId="{96033A48-DEBF-456D-BBBC-17AD6A379740}" destId="{EF825F10-AA92-4113-9037-F1498EB7B32B}" srcOrd="2" destOrd="0" presId="urn:microsoft.com/office/officeart/2005/8/layout/hProcess7"/>
    <dgm:cxn modelId="{5F683AD6-EEE7-4F31-B51C-B1480094237F}" type="presParOf" srcId="{CF1953C7-9EED-430C-8B1C-2383E6608C8B}" destId="{1400FB5D-BF7D-4398-8C0D-FAB07E91B53F}" srcOrd="3" destOrd="0" presId="urn:microsoft.com/office/officeart/2005/8/layout/hProcess7"/>
    <dgm:cxn modelId="{0647F413-63C8-4104-AFDD-44464FDBC74C}" type="presParOf" srcId="{CF1953C7-9EED-430C-8B1C-2383E6608C8B}" destId="{137FBBC6-4281-42A7-85AE-AB6FA054B8A0}" srcOrd="4" destOrd="0" presId="urn:microsoft.com/office/officeart/2005/8/layout/hProcess7"/>
    <dgm:cxn modelId="{448E0EF3-884D-448F-A06A-74A4FAD0B4FB}" type="presParOf" srcId="{137FBBC6-4281-42A7-85AE-AB6FA054B8A0}" destId="{07E3C36E-956E-4C10-A35D-452A2B341CA6}" srcOrd="0" destOrd="0" presId="urn:microsoft.com/office/officeart/2005/8/layout/hProcess7"/>
    <dgm:cxn modelId="{DF980E14-9874-4EBA-99EB-40C4BBDBF669}" type="presParOf" srcId="{137FBBC6-4281-42A7-85AE-AB6FA054B8A0}" destId="{B0C7E3AD-F7EE-4E84-B936-2EE5C39AC20E}" srcOrd="1" destOrd="0" presId="urn:microsoft.com/office/officeart/2005/8/layout/hProcess7"/>
    <dgm:cxn modelId="{050F302B-110B-4779-9852-02DC6B9425B0}" type="presParOf" srcId="{137FBBC6-4281-42A7-85AE-AB6FA054B8A0}" destId="{D9A119AA-3BD6-4C87-9781-509C4313ED70}" srcOrd="2" destOrd="0" presId="urn:microsoft.com/office/officeart/2005/8/layout/hProcess7"/>
    <dgm:cxn modelId="{3E104134-727E-4860-9911-AE08083F9608}" type="presParOf" srcId="{CF1953C7-9EED-430C-8B1C-2383E6608C8B}" destId="{624BB079-007B-46B9-BCC8-B55C18BBD0D6}" srcOrd="5" destOrd="0" presId="urn:microsoft.com/office/officeart/2005/8/layout/hProcess7"/>
    <dgm:cxn modelId="{6D6EBE6F-C802-459C-8979-B20FE2EF2BA1}" type="presParOf" srcId="{CF1953C7-9EED-430C-8B1C-2383E6608C8B}" destId="{0F6C457D-A4CD-47FC-AC19-4EFCC824E0A2}" srcOrd="6" destOrd="0" presId="urn:microsoft.com/office/officeart/2005/8/layout/hProcess7"/>
    <dgm:cxn modelId="{7EF0BE4F-A243-4C18-8E52-6DBD3B889DE5}" type="presParOf" srcId="{0F6C457D-A4CD-47FC-AC19-4EFCC824E0A2}" destId="{FA231F80-1F24-4C09-B129-FE04DE91F76D}" srcOrd="0" destOrd="0" presId="urn:microsoft.com/office/officeart/2005/8/layout/hProcess7"/>
    <dgm:cxn modelId="{1C0E9D90-4235-4216-B845-353C80F55533}" type="presParOf" srcId="{0F6C457D-A4CD-47FC-AC19-4EFCC824E0A2}" destId="{C3AE14F4-539E-456C-89A2-FAD438B0F15C}" srcOrd="1" destOrd="0" presId="urn:microsoft.com/office/officeart/2005/8/layout/hProcess7"/>
    <dgm:cxn modelId="{4D1195EA-3EA0-4BFD-82B7-5E58DD5845AF}" type="presParOf" srcId="{0F6C457D-A4CD-47FC-AC19-4EFCC824E0A2}" destId="{B1637A36-B029-47BF-83B0-F6D889B5D703}" srcOrd="2" destOrd="0" presId="urn:microsoft.com/office/officeart/2005/8/layout/hProcess7"/>
    <dgm:cxn modelId="{01827742-1225-4BF1-BC49-E40BAA490C1C}" type="presParOf" srcId="{CF1953C7-9EED-430C-8B1C-2383E6608C8B}" destId="{890533A2-ED0B-4ED2-BBDB-D3F1674C184A}" srcOrd="7" destOrd="0" presId="urn:microsoft.com/office/officeart/2005/8/layout/hProcess7"/>
    <dgm:cxn modelId="{EAEBB2D0-B053-4989-984B-AAD6DF799560}" type="presParOf" srcId="{CF1953C7-9EED-430C-8B1C-2383E6608C8B}" destId="{07CD0982-2E9D-4277-8A7F-8CD935C07F17}" srcOrd="8" destOrd="0" presId="urn:microsoft.com/office/officeart/2005/8/layout/hProcess7"/>
    <dgm:cxn modelId="{E457A2B9-4E9C-482D-AB90-2CAD5FDD00C7}" type="presParOf" srcId="{07CD0982-2E9D-4277-8A7F-8CD935C07F17}" destId="{8D86B388-ABDD-4CC0-A897-824F56E21FE6}" srcOrd="0" destOrd="0" presId="urn:microsoft.com/office/officeart/2005/8/layout/hProcess7"/>
    <dgm:cxn modelId="{72FE20E7-EBB0-400C-9EFE-F5480DFF0A5E}" type="presParOf" srcId="{07CD0982-2E9D-4277-8A7F-8CD935C07F17}" destId="{F37AE5C2-EC47-4242-A587-2F9BD126EAFD}" srcOrd="1" destOrd="0" presId="urn:microsoft.com/office/officeart/2005/8/layout/hProcess7"/>
    <dgm:cxn modelId="{3B8985C2-B69D-4B71-B12B-9C9376BACB03}" type="presParOf" srcId="{07CD0982-2E9D-4277-8A7F-8CD935C07F17}" destId="{596EB8BE-4523-42B1-A331-7CF9E09F0CA8}" srcOrd="2" destOrd="0" presId="urn:microsoft.com/office/officeart/2005/8/layout/hProcess7"/>
    <dgm:cxn modelId="{8A0EE43A-1342-4E60-B27B-0004DE7B57F8}" type="presParOf" srcId="{CF1953C7-9EED-430C-8B1C-2383E6608C8B}" destId="{18D6BD15-A980-4970-948E-011C1A6FC95F}" srcOrd="9" destOrd="0" presId="urn:microsoft.com/office/officeart/2005/8/layout/hProcess7"/>
    <dgm:cxn modelId="{685B217A-3545-4461-9966-C7F59927F4CA}" type="presParOf" srcId="{CF1953C7-9EED-430C-8B1C-2383E6608C8B}" destId="{A8736A57-3DDA-4A7E-87BB-33B5123CC669}" srcOrd="10" destOrd="0" presId="urn:microsoft.com/office/officeart/2005/8/layout/hProcess7"/>
    <dgm:cxn modelId="{A9F93238-9CBC-4379-BE38-7882D97EB81F}" type="presParOf" srcId="{A8736A57-3DDA-4A7E-87BB-33B5123CC669}" destId="{A795465C-7C65-48C9-BDC1-DBC698D32015}" srcOrd="0" destOrd="0" presId="urn:microsoft.com/office/officeart/2005/8/layout/hProcess7"/>
    <dgm:cxn modelId="{C01F512B-D27E-4D9B-BA33-EA76072541F3}" type="presParOf" srcId="{A8736A57-3DDA-4A7E-87BB-33B5123CC669}" destId="{3BE1AABF-9504-4A82-9FC2-3DF8699B73B7}" srcOrd="1" destOrd="0" presId="urn:microsoft.com/office/officeart/2005/8/layout/hProcess7"/>
    <dgm:cxn modelId="{273803DC-7C99-4358-B6E4-83CAD061ACCF}" type="presParOf" srcId="{A8736A57-3DDA-4A7E-87BB-33B5123CC669}" destId="{30BED78E-8394-470B-BADF-BFE916080D4F}" srcOrd="2" destOrd="0" presId="urn:microsoft.com/office/officeart/2005/8/layout/hProcess7"/>
    <dgm:cxn modelId="{13109D23-E3D1-48B7-89DA-9FB2FB497A54}" type="presParOf" srcId="{CF1953C7-9EED-430C-8B1C-2383E6608C8B}" destId="{3808E555-B0F1-4D7B-A18F-205AF27E82F9}" srcOrd="11" destOrd="0" presId="urn:microsoft.com/office/officeart/2005/8/layout/hProcess7"/>
    <dgm:cxn modelId="{472A1DFE-E729-428A-8932-316AEEDF3459}" type="presParOf" srcId="{CF1953C7-9EED-430C-8B1C-2383E6608C8B}" destId="{01A69D44-D67E-4DD6-806E-560BEC894DD9}" srcOrd="12" destOrd="0" presId="urn:microsoft.com/office/officeart/2005/8/layout/hProcess7"/>
    <dgm:cxn modelId="{8C99AFE0-A954-4FF6-97DA-B723E90B33B0}" type="presParOf" srcId="{01A69D44-D67E-4DD6-806E-560BEC894DD9}" destId="{80B42DAC-C9FC-4290-A770-C15BC1A2EC08}" srcOrd="0" destOrd="0" presId="urn:microsoft.com/office/officeart/2005/8/layout/hProcess7"/>
    <dgm:cxn modelId="{7CFD1ABF-C411-41EA-9547-5C27D6811F1C}" type="presParOf" srcId="{01A69D44-D67E-4DD6-806E-560BEC894DD9}" destId="{A3C72699-1905-4CF7-B821-050168CC57A5}" srcOrd="1" destOrd="0" presId="urn:microsoft.com/office/officeart/2005/8/layout/hProcess7"/>
    <dgm:cxn modelId="{44879BFB-B214-44F4-8E0B-0BEF880C6729}" type="presParOf" srcId="{01A69D44-D67E-4DD6-806E-560BEC894DD9}" destId="{96AA0B22-FC90-4688-B51F-32B4F06CF426}" srcOrd="2" destOrd="0" presId="urn:microsoft.com/office/officeart/2005/8/layout/hProcess7"/>
    <dgm:cxn modelId="{0E9B6CC0-2392-4FD1-8AF0-7DC5FA19E0C0}" type="presParOf" srcId="{CF1953C7-9EED-430C-8B1C-2383E6608C8B}" destId="{D1F5665E-3449-49B4-BCE3-674BD71C3C52}" srcOrd="13" destOrd="0" presId="urn:microsoft.com/office/officeart/2005/8/layout/hProcess7"/>
    <dgm:cxn modelId="{05F5C8FD-7612-4EC1-A446-F2B12102B8A6}" type="presParOf" srcId="{CF1953C7-9EED-430C-8B1C-2383E6608C8B}" destId="{89DBCB77-2262-4B84-A3C9-72E8D71D46F2}" srcOrd="14" destOrd="0" presId="urn:microsoft.com/office/officeart/2005/8/layout/hProcess7"/>
    <dgm:cxn modelId="{108C09B3-E418-4174-B412-C1E04B2E2782}" type="presParOf" srcId="{89DBCB77-2262-4B84-A3C9-72E8D71D46F2}" destId="{4375B55C-1B17-4FCC-B465-4AA331C8E6C1}" srcOrd="0" destOrd="0" presId="urn:microsoft.com/office/officeart/2005/8/layout/hProcess7"/>
    <dgm:cxn modelId="{C15E31B2-D9D0-43AB-93F2-D02C29F8BDDF}" type="presParOf" srcId="{89DBCB77-2262-4B84-A3C9-72E8D71D46F2}" destId="{3BE0FE86-8D7B-4E55-A579-DF4F9FA115B5}" srcOrd="1" destOrd="0" presId="urn:microsoft.com/office/officeart/2005/8/layout/hProcess7"/>
    <dgm:cxn modelId="{4BBB93CC-6D5F-409E-BED4-F5FF014DBFD3}" type="presParOf" srcId="{89DBCB77-2262-4B84-A3C9-72E8D71D46F2}" destId="{C62DC04A-3248-4E1D-A4BE-2ECD5F647CB2}" srcOrd="2" destOrd="0" presId="urn:microsoft.com/office/officeart/2005/8/layout/hProcess7"/>
    <dgm:cxn modelId="{6DBBFAF8-59BC-4189-B408-336893630C95}" type="presParOf" srcId="{CF1953C7-9EED-430C-8B1C-2383E6608C8B}" destId="{2FA29907-20B3-41E9-A250-0876875E308B}" srcOrd="15" destOrd="0" presId="urn:microsoft.com/office/officeart/2005/8/layout/hProcess7"/>
    <dgm:cxn modelId="{E840C262-1B20-4BB5-B99E-965DAECC2C88}" type="presParOf" srcId="{CF1953C7-9EED-430C-8B1C-2383E6608C8B}" destId="{FB9C1A5C-72E6-4DD8-B862-5E0CFD6A7378}" srcOrd="16" destOrd="0" presId="urn:microsoft.com/office/officeart/2005/8/layout/hProcess7"/>
    <dgm:cxn modelId="{16C45E4C-461D-4F6D-A0AC-CB94D7880B93}" type="presParOf" srcId="{FB9C1A5C-72E6-4DD8-B862-5E0CFD6A7378}" destId="{7928A394-5B2D-4239-94B1-91CD1AEC9C78}" srcOrd="0" destOrd="0" presId="urn:microsoft.com/office/officeart/2005/8/layout/hProcess7"/>
    <dgm:cxn modelId="{0DFCC962-3594-4BBD-B4AA-859AD0B91809}" type="presParOf" srcId="{FB9C1A5C-72E6-4DD8-B862-5E0CFD6A7378}" destId="{57948E89-8090-4E66-9CE5-AA1490C79D15}" srcOrd="1" destOrd="0" presId="urn:microsoft.com/office/officeart/2005/8/layout/hProcess7"/>
    <dgm:cxn modelId="{46F1B7B6-6460-4BBF-8323-C002599B8578}" type="presParOf" srcId="{FB9C1A5C-72E6-4DD8-B862-5E0CFD6A7378}" destId="{5DCAD5A2-D544-4D3D-BEBA-A2D6BBE577EF}" srcOrd="2" destOrd="0" presId="urn:microsoft.com/office/officeart/2005/8/layout/hProcess7"/>
    <dgm:cxn modelId="{BBF806A8-905D-418E-8689-7F7B21EDE5F1}" type="presParOf" srcId="{CF1953C7-9EED-430C-8B1C-2383E6608C8B}" destId="{79A22B98-0763-4BA1-891B-7C5225546CD2}" srcOrd="17" destOrd="0" presId="urn:microsoft.com/office/officeart/2005/8/layout/hProcess7"/>
    <dgm:cxn modelId="{E5CB932A-A0D6-4DB6-B1B2-4F8A5282CDCD}" type="presParOf" srcId="{CF1953C7-9EED-430C-8B1C-2383E6608C8B}" destId="{10DAC31C-CE02-4634-A852-1933CBC23D5A}" srcOrd="18" destOrd="0" presId="urn:microsoft.com/office/officeart/2005/8/layout/hProcess7"/>
    <dgm:cxn modelId="{D4233C15-EED7-42C4-96EE-0E0169D50DDA}" type="presParOf" srcId="{10DAC31C-CE02-4634-A852-1933CBC23D5A}" destId="{602BFAF7-5B0C-4559-A633-5DAD1B68AA76}" srcOrd="0" destOrd="0" presId="urn:microsoft.com/office/officeart/2005/8/layout/hProcess7"/>
    <dgm:cxn modelId="{878A3D83-C286-423D-999E-DE3429DA9E72}" type="presParOf" srcId="{10DAC31C-CE02-4634-A852-1933CBC23D5A}" destId="{50AD9240-BF76-4AF1-9B0B-3AAC91096B0B}" srcOrd="1" destOrd="0" presId="urn:microsoft.com/office/officeart/2005/8/layout/hProcess7"/>
    <dgm:cxn modelId="{FC7356C3-0C16-46CD-BA17-FAAC9AAEECE1}" type="presParOf" srcId="{10DAC31C-CE02-4634-A852-1933CBC23D5A}" destId="{5684F48B-24D7-4BFC-BFF3-926E9F77CFF4}" srcOrd="2" destOrd="0" presId="urn:microsoft.com/office/officeart/2005/8/layout/hProcess7"/>
    <dgm:cxn modelId="{712B06E1-8CAB-42ED-94C6-BEE64D964094}" type="presParOf" srcId="{CF1953C7-9EED-430C-8B1C-2383E6608C8B}" destId="{4FEBB046-C0BE-4AAA-9AA9-4D99A7F7C2D3}" srcOrd="19" destOrd="0" presId="urn:microsoft.com/office/officeart/2005/8/layout/hProcess7"/>
    <dgm:cxn modelId="{CAB18024-8C48-499E-A651-A0B3B59A3E7B}" type="presParOf" srcId="{CF1953C7-9EED-430C-8B1C-2383E6608C8B}" destId="{8FE6FBAF-2FC4-4F19-87A2-3296603047CE}" srcOrd="20" destOrd="0" presId="urn:microsoft.com/office/officeart/2005/8/layout/hProcess7"/>
    <dgm:cxn modelId="{1E9F17DC-82BF-4308-8078-C0D88129CCD5}" type="presParOf" srcId="{8FE6FBAF-2FC4-4F19-87A2-3296603047CE}" destId="{85AABDD7-E8A2-45C5-A44A-4DF2CF3BC8E9}" srcOrd="0" destOrd="0" presId="urn:microsoft.com/office/officeart/2005/8/layout/hProcess7"/>
    <dgm:cxn modelId="{C21CCA02-DF37-4339-B0FE-DBCB969E225C}" type="presParOf" srcId="{8FE6FBAF-2FC4-4F19-87A2-3296603047CE}" destId="{610F6E12-F642-4DDC-A7F9-F70F02A6CC3E}" srcOrd="1" destOrd="0" presId="urn:microsoft.com/office/officeart/2005/8/layout/hProcess7"/>
    <dgm:cxn modelId="{EB317F16-02F6-4FC2-B4C7-A481831F58E7}" type="presParOf" srcId="{8FE6FBAF-2FC4-4F19-87A2-3296603047CE}" destId="{A10A3D54-F7D1-4D5C-8C6D-B728A55C86C7}" srcOrd="2" destOrd="0" presId="urn:microsoft.com/office/officeart/2005/8/layout/hProcess7"/>
    <dgm:cxn modelId="{F5F03B63-0C1D-465C-9CD8-862F54C9DF56}" type="presParOf" srcId="{CF1953C7-9EED-430C-8B1C-2383E6608C8B}" destId="{336EAA4E-CBA1-4E66-B249-BB2FA3177861}" srcOrd="21" destOrd="0" presId="urn:microsoft.com/office/officeart/2005/8/layout/hProcess7"/>
    <dgm:cxn modelId="{D0D874F9-D38B-4C83-A9FE-99725ED5C39F}" type="presParOf" srcId="{CF1953C7-9EED-430C-8B1C-2383E6608C8B}" destId="{66137769-3B86-4BC6-A664-70D41816648D}" srcOrd="22" destOrd="0" presId="urn:microsoft.com/office/officeart/2005/8/layout/hProcess7"/>
    <dgm:cxn modelId="{86AD433A-294E-483B-82DB-B438096E3766}" type="presParOf" srcId="{66137769-3B86-4BC6-A664-70D41816648D}" destId="{F8A03E78-5C48-4F4E-BCD9-DF9F190628E6}" srcOrd="0" destOrd="0" presId="urn:microsoft.com/office/officeart/2005/8/layout/hProcess7"/>
    <dgm:cxn modelId="{AFD65004-0C7E-4F09-ACB3-AE2E0D27B155}" type="presParOf" srcId="{66137769-3B86-4BC6-A664-70D41816648D}" destId="{E2BCB264-DF4E-43C0-8883-9132DC4C4592}" srcOrd="1" destOrd="0" presId="urn:microsoft.com/office/officeart/2005/8/layout/hProcess7"/>
    <dgm:cxn modelId="{46A3C7E2-757D-4CEC-83EC-D70C57808B54}" type="presParOf" srcId="{66137769-3B86-4BC6-A664-70D41816648D}" destId="{C9D2A439-FC3C-450E-AC13-24698774D244}" srcOrd="2" destOrd="0" presId="urn:microsoft.com/office/officeart/2005/8/layout/hProcess7"/>
    <dgm:cxn modelId="{636EB3B9-FD05-4B69-A3B8-E05761AC5D7A}" type="presParOf" srcId="{CF1953C7-9EED-430C-8B1C-2383E6608C8B}" destId="{C6FCF3E0-E80B-43A6-AC6C-5999DD8B823E}" srcOrd="23" destOrd="0" presId="urn:microsoft.com/office/officeart/2005/8/layout/hProcess7"/>
    <dgm:cxn modelId="{D64AA5C5-AC85-4D0C-9BAA-34C062CB4044}" type="presParOf" srcId="{CF1953C7-9EED-430C-8B1C-2383E6608C8B}" destId="{74266FAA-879C-4F99-B850-FB69FD1F7F06}" srcOrd="24" destOrd="0" presId="urn:microsoft.com/office/officeart/2005/8/layout/hProcess7"/>
    <dgm:cxn modelId="{AD59D404-0DC0-4AD4-8D0F-C0DFD785A902}" type="presParOf" srcId="{74266FAA-879C-4F99-B850-FB69FD1F7F06}" destId="{49C30A79-6E7B-466B-9FBD-2B50AD2F278B}" srcOrd="0" destOrd="0" presId="urn:microsoft.com/office/officeart/2005/8/layout/hProcess7"/>
    <dgm:cxn modelId="{4309D00B-784B-4966-AA6D-E1F381E41BD9}" type="presParOf" srcId="{74266FAA-879C-4F99-B850-FB69FD1F7F06}" destId="{6B6D2B13-DEE5-44EF-B0FE-92E88D70A47F}" srcOrd="1" destOrd="0" presId="urn:microsoft.com/office/officeart/2005/8/layout/hProcess7"/>
    <dgm:cxn modelId="{E8BF6EC8-321C-4683-A688-3FC4D134BA46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2323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Etapa 1</a:t>
          </a:r>
        </a:p>
      </dsp:txBody>
      <dsp:txXfrm rot="16200000">
        <a:off x="-609217" y="1763125"/>
        <a:ext cx="1535093" cy="312010"/>
      </dsp:txXfrm>
    </dsp:sp>
    <dsp:sp modelId="{10BB3506-A42D-47DD-8E0F-AF9C3761F00B}">
      <dsp:nvSpPr>
        <dsp:cNvPr id="0" name=""/>
        <dsp:cNvSpPr/>
      </dsp:nvSpPr>
      <dsp:spPr>
        <a:xfrm>
          <a:off x="314334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14Ago23</a:t>
          </a:r>
          <a:br>
            <a:rPr lang="pt-BR" sz="1600" kern="1200" dirty="0"/>
          </a:br>
          <a:r>
            <a:rPr lang="pt-BR" sz="1600" kern="1200" dirty="0"/>
            <a:t>1ª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Entrega de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11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Saldo:11</a:t>
          </a:r>
        </a:p>
      </dsp:txBody>
      <dsp:txXfrm>
        <a:off x="314334" y="1151584"/>
        <a:ext cx="1162240" cy="1872065"/>
      </dsp:txXfrm>
    </dsp:sp>
    <dsp:sp modelId="{8D86B388-ABDD-4CC0-A897-824F56E21FE6}">
      <dsp:nvSpPr>
        <dsp:cNvPr id="0" name=""/>
        <dsp:cNvSpPr/>
      </dsp:nvSpPr>
      <dsp:spPr>
        <a:xfrm>
          <a:off x="1616980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Infovia 03</a:t>
          </a:r>
          <a:endParaRPr lang="pt-BR" sz="1600" kern="1200" dirty="0"/>
        </a:p>
      </dsp:txBody>
      <dsp:txXfrm rot="16200000">
        <a:off x="1005438" y="1763125"/>
        <a:ext cx="1535093" cy="312010"/>
      </dsp:txXfrm>
    </dsp:sp>
    <dsp:sp modelId="{57DACEA1-48D7-43E3-8555-B5D469B3D08E}">
      <dsp:nvSpPr>
        <dsp:cNvPr id="0" name=""/>
        <dsp:cNvSpPr/>
      </dsp:nvSpPr>
      <dsp:spPr>
        <a:xfrm rot="5400000">
          <a:off x="1487147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192899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02Abril24</a:t>
          </a:r>
          <a:br>
            <a:rPr lang="pt-BR" sz="1600" kern="1200" dirty="0"/>
          </a:br>
          <a:r>
            <a:rPr lang="pt-BR" sz="1600" kern="1200" dirty="0"/>
            <a:t>1ª Manutenção Utilizados </a:t>
          </a:r>
          <a:br>
            <a:rPr lang="pt-BR" sz="1600" kern="1200" dirty="0"/>
          </a:br>
          <a:r>
            <a:rPr lang="pt-BR" sz="1600" kern="1200" dirty="0"/>
            <a:t>01 Kit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Saldo:10</a:t>
          </a:r>
        </a:p>
      </dsp:txBody>
      <dsp:txXfrm>
        <a:off x="1928990" y="1151584"/>
        <a:ext cx="1162240" cy="1872065"/>
      </dsp:txXfrm>
    </dsp:sp>
    <dsp:sp modelId="{80B42DAC-C9FC-4290-A770-C15BC1A2EC08}">
      <dsp:nvSpPr>
        <dsp:cNvPr id="0" name=""/>
        <dsp:cNvSpPr/>
      </dsp:nvSpPr>
      <dsp:spPr>
        <a:xfrm>
          <a:off x="3231636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03</a:t>
          </a:r>
        </a:p>
      </dsp:txBody>
      <dsp:txXfrm rot="16200000">
        <a:off x="2620095" y="1763125"/>
        <a:ext cx="1535093" cy="312010"/>
      </dsp:txXfrm>
    </dsp:sp>
    <dsp:sp modelId="{3BE1AABF-9504-4A82-9FC2-3DF8699B73B7}">
      <dsp:nvSpPr>
        <dsp:cNvPr id="0" name=""/>
        <dsp:cNvSpPr/>
      </dsp:nvSpPr>
      <dsp:spPr>
        <a:xfrm rot="5400000">
          <a:off x="310180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3543647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22Abril24</a:t>
          </a:r>
          <a:br>
            <a:rPr lang="pt-BR" sz="1600" kern="1200" dirty="0"/>
          </a:br>
          <a:r>
            <a:rPr lang="pt-BR" sz="1600" kern="1200" dirty="0"/>
            <a:t>2ª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Saldo:08</a:t>
          </a:r>
        </a:p>
      </dsp:txBody>
      <dsp:txXfrm>
        <a:off x="3543647" y="1151584"/>
        <a:ext cx="1162240" cy="1872065"/>
      </dsp:txXfrm>
    </dsp:sp>
    <dsp:sp modelId="{7928A394-5B2D-4239-94B1-91CD1AEC9C78}">
      <dsp:nvSpPr>
        <dsp:cNvPr id="0" name=""/>
        <dsp:cNvSpPr/>
      </dsp:nvSpPr>
      <dsp:spPr>
        <a:xfrm>
          <a:off x="4846292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89649"/>
            <a:satOff val="-61978"/>
            <a:lumOff val="534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Acordo de CITEX</a:t>
          </a:r>
        </a:p>
      </dsp:txBody>
      <dsp:txXfrm rot="16200000">
        <a:off x="4234751" y="1763125"/>
        <a:ext cx="1535093" cy="312010"/>
      </dsp:txXfrm>
    </dsp:sp>
    <dsp:sp modelId="{3BE0FE86-8D7B-4E55-A579-DF4F9FA115B5}">
      <dsp:nvSpPr>
        <dsp:cNvPr id="0" name=""/>
        <dsp:cNvSpPr/>
      </dsp:nvSpPr>
      <dsp:spPr>
        <a:xfrm rot="5400000">
          <a:off x="4716460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158303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08Julho24</a:t>
          </a:r>
          <a:br>
            <a:rPr lang="pt-BR" sz="1600" kern="1200" dirty="0"/>
          </a:br>
          <a:r>
            <a:rPr lang="pt-BR" sz="1600" kern="1200" dirty="0"/>
            <a:t>1ª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Doação de 02 Kit ao Exército Bras.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Saldo:06</a:t>
          </a:r>
        </a:p>
      </dsp:txBody>
      <dsp:txXfrm>
        <a:off x="5158303" y="1151584"/>
        <a:ext cx="1162240" cy="1872065"/>
      </dsp:txXfrm>
    </dsp:sp>
    <dsp:sp modelId="{85AABDD7-E8A2-45C5-A44A-4DF2CF3BC8E9}">
      <dsp:nvSpPr>
        <dsp:cNvPr id="0" name=""/>
        <dsp:cNvSpPr/>
      </dsp:nvSpPr>
      <dsp:spPr>
        <a:xfrm>
          <a:off x="6460949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03</a:t>
          </a:r>
        </a:p>
      </dsp:txBody>
      <dsp:txXfrm rot="16200000">
        <a:off x="5849408" y="1763125"/>
        <a:ext cx="1535093" cy="312010"/>
      </dsp:txXfrm>
    </dsp:sp>
    <dsp:sp modelId="{50AD9240-BF76-4AF1-9B0B-3AAC91096B0B}">
      <dsp:nvSpPr>
        <dsp:cNvPr id="0" name=""/>
        <dsp:cNvSpPr/>
      </dsp:nvSpPr>
      <dsp:spPr>
        <a:xfrm rot="5400000">
          <a:off x="6331116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677296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26Setem24</a:t>
          </a:r>
          <a:br>
            <a:rPr lang="pt-BR" sz="1600" kern="1200" dirty="0"/>
          </a:br>
          <a:r>
            <a:rPr lang="pt-BR" sz="1600" kern="1200" dirty="0"/>
            <a:t>3ª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**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 04</a:t>
          </a:r>
        </a:p>
      </dsp:txBody>
      <dsp:txXfrm>
        <a:off x="6772960" y="1151584"/>
        <a:ext cx="1162240" cy="1872065"/>
      </dsp:txXfrm>
    </dsp:sp>
    <dsp:sp modelId="{49C30A79-6E7B-466B-9FBD-2B50AD2F278B}">
      <dsp:nvSpPr>
        <dsp:cNvPr id="0" name=""/>
        <dsp:cNvSpPr/>
      </dsp:nvSpPr>
      <dsp:spPr>
        <a:xfrm>
          <a:off x="8075605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04</a:t>
          </a:r>
        </a:p>
      </dsp:txBody>
      <dsp:txXfrm rot="16200000">
        <a:off x="7464064" y="1763125"/>
        <a:ext cx="1535093" cy="312010"/>
      </dsp:txXfrm>
    </dsp:sp>
    <dsp:sp modelId="{E2BCB264-DF4E-43C0-8883-9132DC4C4592}">
      <dsp:nvSpPr>
        <dsp:cNvPr id="0" name=""/>
        <dsp:cNvSpPr/>
      </dsp:nvSpPr>
      <dsp:spPr>
        <a:xfrm rot="5400000">
          <a:off x="794577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387616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05Fev25</a:t>
          </a:r>
          <a:br>
            <a:rPr lang="pt-BR" sz="1600" kern="1200" dirty="0"/>
          </a:br>
          <a:r>
            <a:rPr lang="pt-BR" sz="1600" kern="1200" dirty="0"/>
            <a:t>1ª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***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Saldo:04</a:t>
          </a:r>
        </a:p>
      </dsp:txBody>
      <dsp:txXfrm>
        <a:off x="8387616" y="1151584"/>
        <a:ext cx="1162240" cy="18720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2323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Infovia 02</a:t>
          </a:r>
        </a:p>
      </dsp:txBody>
      <dsp:txXfrm rot="16200000">
        <a:off x="-609217" y="1763125"/>
        <a:ext cx="1535093" cy="312010"/>
      </dsp:txXfrm>
    </dsp:sp>
    <dsp:sp modelId="{10BB3506-A42D-47DD-8E0F-AF9C3761F00B}">
      <dsp:nvSpPr>
        <dsp:cNvPr id="0" name=""/>
        <dsp:cNvSpPr/>
      </dsp:nvSpPr>
      <dsp:spPr>
        <a:xfrm>
          <a:off x="314334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05Março25</a:t>
          </a:r>
          <a:br>
            <a:rPr lang="pt-BR" sz="1600" kern="1200" dirty="0"/>
          </a:br>
          <a:r>
            <a:rPr lang="pt-BR" sz="1600" kern="1200" dirty="0"/>
            <a:t>1ª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03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Saldo:01</a:t>
          </a:r>
        </a:p>
      </dsp:txBody>
      <dsp:txXfrm>
        <a:off x="314334" y="1151584"/>
        <a:ext cx="1162240" cy="1872065"/>
      </dsp:txXfrm>
    </dsp:sp>
    <dsp:sp modelId="{8D86B388-ABDD-4CC0-A897-824F56E21FE6}">
      <dsp:nvSpPr>
        <dsp:cNvPr id="0" name=""/>
        <dsp:cNvSpPr/>
      </dsp:nvSpPr>
      <dsp:spPr>
        <a:xfrm>
          <a:off x="1616980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Etapa 1</a:t>
          </a:r>
        </a:p>
      </dsp:txBody>
      <dsp:txXfrm rot="16200000">
        <a:off x="1005438" y="1763125"/>
        <a:ext cx="1535093" cy="312010"/>
      </dsp:txXfrm>
    </dsp:sp>
    <dsp:sp modelId="{57DACEA1-48D7-43E3-8555-B5D469B3D08E}">
      <dsp:nvSpPr>
        <dsp:cNvPr id="0" name=""/>
        <dsp:cNvSpPr/>
      </dsp:nvSpPr>
      <dsp:spPr>
        <a:xfrm rot="5400000">
          <a:off x="1487147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192899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29Maio25</a:t>
          </a:r>
          <a:br>
            <a:rPr lang="pt-BR" sz="1600" kern="1200" dirty="0"/>
          </a:br>
          <a:r>
            <a:rPr lang="pt-BR" sz="1600" kern="1200" dirty="0"/>
            <a:t>2ª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Entrega de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10 Kit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Saldo:11</a:t>
          </a:r>
        </a:p>
      </dsp:txBody>
      <dsp:txXfrm>
        <a:off x="1928990" y="1151584"/>
        <a:ext cx="1162240" cy="1872065"/>
      </dsp:txXfrm>
    </dsp:sp>
    <dsp:sp modelId="{80B42DAC-C9FC-4290-A770-C15BC1A2EC08}">
      <dsp:nvSpPr>
        <dsp:cNvPr id="0" name=""/>
        <dsp:cNvSpPr/>
      </dsp:nvSpPr>
      <dsp:spPr>
        <a:xfrm>
          <a:off x="3231636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Infovia 02</a:t>
          </a:r>
        </a:p>
      </dsp:txBody>
      <dsp:txXfrm rot="16200000">
        <a:off x="2620095" y="1763125"/>
        <a:ext cx="1535093" cy="312010"/>
      </dsp:txXfrm>
    </dsp:sp>
    <dsp:sp modelId="{3BE1AABF-9504-4A82-9FC2-3DF8699B73B7}">
      <dsp:nvSpPr>
        <dsp:cNvPr id="0" name=""/>
        <dsp:cNvSpPr/>
      </dsp:nvSpPr>
      <dsp:spPr>
        <a:xfrm rot="5400000">
          <a:off x="310180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3543647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12Fev26</a:t>
          </a:r>
          <a:br>
            <a:rPr lang="pt-BR" sz="1600" kern="1200" dirty="0"/>
          </a:br>
          <a:r>
            <a:rPr lang="pt-BR" sz="1600" kern="1200" dirty="0"/>
            <a:t>2ª Manutenção Utilizados </a:t>
          </a:r>
          <a:br>
            <a:rPr lang="pt-BR" sz="1600" kern="1200" dirty="0"/>
          </a:br>
          <a:r>
            <a:rPr lang="pt-BR" sz="1600" kern="1200" dirty="0"/>
            <a:t>02 Kit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Saldo:09</a:t>
          </a:r>
          <a:endParaRPr lang="pt-BR" sz="1600" kern="1200" dirty="0"/>
        </a:p>
      </dsp:txBody>
      <dsp:txXfrm>
        <a:off x="3543647" y="1151584"/>
        <a:ext cx="1162240" cy="1872065"/>
      </dsp:txXfrm>
    </dsp:sp>
    <dsp:sp modelId="{7928A394-5B2D-4239-94B1-91CD1AEC9C78}">
      <dsp:nvSpPr>
        <dsp:cNvPr id="0" name=""/>
        <dsp:cNvSpPr/>
      </dsp:nvSpPr>
      <dsp:spPr>
        <a:xfrm>
          <a:off x="4846292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89649"/>
            <a:satOff val="-61978"/>
            <a:lumOff val="534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 dirty="0"/>
        </a:p>
      </dsp:txBody>
      <dsp:txXfrm rot="16200000">
        <a:off x="4234751" y="1763125"/>
        <a:ext cx="1535093" cy="312010"/>
      </dsp:txXfrm>
    </dsp:sp>
    <dsp:sp modelId="{3BE0FE86-8D7B-4E55-A579-DF4F9FA115B5}">
      <dsp:nvSpPr>
        <dsp:cNvPr id="0" name=""/>
        <dsp:cNvSpPr/>
      </dsp:nvSpPr>
      <dsp:spPr>
        <a:xfrm rot="5400000">
          <a:off x="4716460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158303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</dsp:txBody>
      <dsp:txXfrm>
        <a:off x="5158303" y="1151584"/>
        <a:ext cx="1162240" cy="1872065"/>
      </dsp:txXfrm>
    </dsp:sp>
    <dsp:sp modelId="{85AABDD7-E8A2-45C5-A44A-4DF2CF3BC8E9}">
      <dsp:nvSpPr>
        <dsp:cNvPr id="0" name=""/>
        <dsp:cNvSpPr/>
      </dsp:nvSpPr>
      <dsp:spPr>
        <a:xfrm>
          <a:off x="6460949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 dirty="0"/>
        </a:p>
      </dsp:txBody>
      <dsp:txXfrm rot="16200000">
        <a:off x="5849408" y="1763125"/>
        <a:ext cx="1535093" cy="312010"/>
      </dsp:txXfrm>
    </dsp:sp>
    <dsp:sp modelId="{50AD9240-BF76-4AF1-9B0B-3AAC91096B0B}">
      <dsp:nvSpPr>
        <dsp:cNvPr id="0" name=""/>
        <dsp:cNvSpPr/>
      </dsp:nvSpPr>
      <dsp:spPr>
        <a:xfrm rot="5400000">
          <a:off x="6331116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677296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</dsp:txBody>
      <dsp:txXfrm>
        <a:off x="6772960" y="1151584"/>
        <a:ext cx="1162240" cy="1872065"/>
      </dsp:txXfrm>
    </dsp:sp>
    <dsp:sp modelId="{49C30A79-6E7B-466B-9FBD-2B50AD2F278B}">
      <dsp:nvSpPr>
        <dsp:cNvPr id="0" name=""/>
        <dsp:cNvSpPr/>
      </dsp:nvSpPr>
      <dsp:spPr>
        <a:xfrm>
          <a:off x="8075605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 dirty="0"/>
        </a:p>
      </dsp:txBody>
      <dsp:txXfrm rot="16200000">
        <a:off x="7464064" y="1763125"/>
        <a:ext cx="1535093" cy="312010"/>
      </dsp:txXfrm>
    </dsp:sp>
    <dsp:sp modelId="{E2BCB264-DF4E-43C0-8883-9132DC4C4592}">
      <dsp:nvSpPr>
        <dsp:cNvPr id="0" name=""/>
        <dsp:cNvSpPr/>
      </dsp:nvSpPr>
      <dsp:spPr>
        <a:xfrm rot="5400000">
          <a:off x="794577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387616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</dsp:txBody>
      <dsp:txXfrm>
        <a:off x="8387616" y="1151584"/>
        <a:ext cx="1162240" cy="1872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847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-523067" y="1809621"/>
        <a:ext cx="1315133" cy="267303"/>
      </dsp:txXfrm>
    </dsp:sp>
    <dsp:sp modelId="{10BB3506-A42D-47DD-8E0F-AF9C3761F00B}">
      <dsp:nvSpPr>
        <dsp:cNvPr id="0" name=""/>
        <dsp:cNvSpPr/>
      </dsp:nvSpPr>
      <dsp:spPr>
        <a:xfrm>
          <a:off x="268150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17Fev25</a:t>
          </a:r>
          <a:br>
            <a:rPr lang="pt-BR" sz="1400" kern="1200" dirty="0"/>
          </a:br>
          <a:r>
            <a:rPr lang="pt-BR" sz="1400" kern="1200" dirty="0"/>
            <a:t>1ª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Entrega de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10 Kit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Saldo:10</a:t>
          </a:r>
        </a:p>
      </dsp:txBody>
      <dsp:txXfrm>
        <a:off x="268150" y="1285706"/>
        <a:ext cx="995705" cy="1603820"/>
      </dsp:txXfrm>
    </dsp:sp>
    <dsp:sp modelId="{07E3C36E-956E-4C10-A35D-452A2B341CA6}">
      <dsp:nvSpPr>
        <dsp:cNvPr id="0" name=""/>
        <dsp:cNvSpPr/>
      </dsp:nvSpPr>
      <dsp:spPr>
        <a:xfrm>
          <a:off x="1384142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68471"/>
            <a:satOff val="-17708"/>
            <a:lumOff val="152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Infovia  03</a:t>
          </a:r>
        </a:p>
      </dsp:txBody>
      <dsp:txXfrm rot="16200000">
        <a:off x="860227" y="1809621"/>
        <a:ext cx="1315133" cy="267303"/>
      </dsp:txXfrm>
    </dsp:sp>
    <dsp:sp modelId="{57DACEA1-48D7-43E3-8555-B5D469B3D08E}">
      <dsp:nvSpPr>
        <dsp:cNvPr id="0" name=""/>
        <dsp:cNvSpPr/>
      </dsp:nvSpPr>
      <dsp:spPr>
        <a:xfrm rot="5400000">
          <a:off x="1272960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119AA-3BD6-4C87-9781-509C4313ED70}">
      <dsp:nvSpPr>
        <dsp:cNvPr id="0" name=""/>
        <dsp:cNvSpPr/>
      </dsp:nvSpPr>
      <dsp:spPr>
        <a:xfrm>
          <a:off x="1651445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21Jan26</a:t>
          </a:r>
          <a:br>
            <a:rPr lang="pt-BR" sz="1400" kern="1200" dirty="0"/>
          </a:br>
          <a:r>
            <a:rPr lang="pt-BR" sz="1400" kern="1200" dirty="0"/>
            <a:t>1ª</a:t>
          </a:r>
          <a:br>
            <a:rPr lang="pt-BR" sz="1400" kern="1200" dirty="0"/>
          </a:br>
          <a:r>
            <a:rPr lang="pt-BR" sz="1400" kern="1200" dirty="0"/>
            <a:t>Manutenção</a:t>
          </a:r>
          <a:br>
            <a:rPr lang="pt-BR" sz="1400" kern="1200" dirty="0"/>
          </a:br>
          <a:r>
            <a:rPr lang="pt-BR" sz="1400" kern="1200" dirty="0"/>
            <a:t>Utilizados </a:t>
          </a:r>
          <a:br>
            <a:rPr lang="pt-BR" sz="1400" kern="1200" dirty="0"/>
          </a:br>
          <a:r>
            <a:rPr lang="pt-BR" sz="1400" kern="1200" dirty="0"/>
            <a:t>02 Kit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Saldo: 08</a:t>
          </a:r>
        </a:p>
      </dsp:txBody>
      <dsp:txXfrm>
        <a:off x="1651445" y="1285706"/>
        <a:ext cx="995705" cy="1603820"/>
      </dsp:txXfrm>
    </dsp:sp>
    <dsp:sp modelId="{8D86B388-ABDD-4CC0-A897-824F56E21FE6}">
      <dsp:nvSpPr>
        <dsp:cNvPr id="0" name=""/>
        <dsp:cNvSpPr/>
      </dsp:nvSpPr>
      <dsp:spPr>
        <a:xfrm>
          <a:off x="2767437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36942"/>
            <a:satOff val="-35416"/>
            <a:lumOff val="305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2243523" y="1809621"/>
        <a:ext cx="1315133" cy="267303"/>
      </dsp:txXfrm>
    </dsp:sp>
    <dsp:sp modelId="{C3AE14F4-539E-456C-89A2-FAD438B0F15C}">
      <dsp:nvSpPr>
        <dsp:cNvPr id="0" name=""/>
        <dsp:cNvSpPr/>
      </dsp:nvSpPr>
      <dsp:spPr>
        <a:xfrm rot="5400000">
          <a:off x="2656256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196550"/>
              <a:satOff val="-20659"/>
              <a:lumOff val="178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3034741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13Nov26</a:t>
          </a:r>
          <a:br>
            <a:rPr lang="pt-BR" sz="1400" kern="1200" dirty="0"/>
          </a:br>
          <a:r>
            <a:rPr lang="pt-BR" sz="1400" kern="1200" dirty="0"/>
            <a:t>2ª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Entrega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03 Kit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Saldo:11</a:t>
          </a:r>
        </a:p>
      </dsp:txBody>
      <dsp:txXfrm>
        <a:off x="3034741" y="1285706"/>
        <a:ext cx="995705" cy="1603820"/>
      </dsp:txXfrm>
    </dsp:sp>
    <dsp:sp modelId="{80B42DAC-C9FC-4290-A770-C15BC1A2EC08}">
      <dsp:nvSpPr>
        <dsp:cNvPr id="0" name=""/>
        <dsp:cNvSpPr/>
      </dsp:nvSpPr>
      <dsp:spPr>
        <a:xfrm>
          <a:off x="4150733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05413"/>
            <a:satOff val="-53124"/>
            <a:lumOff val="458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3626818" y="1809621"/>
        <a:ext cx="1315133" cy="267303"/>
      </dsp:txXfrm>
    </dsp:sp>
    <dsp:sp modelId="{3BE1AABF-9504-4A82-9FC2-3DF8699B73B7}">
      <dsp:nvSpPr>
        <dsp:cNvPr id="0" name=""/>
        <dsp:cNvSpPr/>
      </dsp:nvSpPr>
      <dsp:spPr>
        <a:xfrm rot="5400000">
          <a:off x="4039551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393099"/>
              <a:satOff val="-41319"/>
              <a:lumOff val="356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4418036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26Dez26</a:t>
          </a:r>
          <a:br>
            <a:rPr lang="pt-BR" sz="1400" kern="1200" dirty="0"/>
          </a:br>
          <a:r>
            <a:rPr lang="pt-BR" sz="1400" kern="1200" dirty="0"/>
            <a:t>3ª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Entrega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20 Kit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Saldo:31</a:t>
          </a:r>
        </a:p>
      </dsp:txBody>
      <dsp:txXfrm>
        <a:off x="4418036" y="1285706"/>
        <a:ext cx="995705" cy="1603820"/>
      </dsp:txXfrm>
    </dsp:sp>
    <dsp:sp modelId="{7928A394-5B2D-4239-94B1-91CD1AEC9C78}">
      <dsp:nvSpPr>
        <dsp:cNvPr id="0" name=""/>
        <dsp:cNvSpPr/>
      </dsp:nvSpPr>
      <dsp:spPr>
        <a:xfrm>
          <a:off x="5534028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05413"/>
            <a:satOff val="-53124"/>
            <a:lumOff val="458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Infovia PAC</a:t>
          </a:r>
        </a:p>
      </dsp:txBody>
      <dsp:txXfrm rot="16200000">
        <a:off x="5010113" y="1809621"/>
        <a:ext cx="1315133" cy="267303"/>
      </dsp:txXfrm>
    </dsp:sp>
    <dsp:sp modelId="{3BE0FE86-8D7B-4E55-A579-DF4F9FA115B5}">
      <dsp:nvSpPr>
        <dsp:cNvPr id="0" name=""/>
        <dsp:cNvSpPr/>
      </dsp:nvSpPr>
      <dsp:spPr>
        <a:xfrm rot="5400000">
          <a:off x="5422847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589649"/>
              <a:satOff val="-61978"/>
              <a:lumOff val="534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801332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21Jan26</a:t>
          </a:r>
          <a:br>
            <a:rPr lang="pt-BR" sz="1400" kern="1200" dirty="0"/>
          </a:br>
          <a:r>
            <a:rPr lang="pt-BR" sz="1400" kern="1200" dirty="0"/>
            <a:t>1ª</a:t>
          </a:r>
          <a:br>
            <a:rPr lang="pt-BR" sz="1400" kern="1200" dirty="0"/>
          </a:br>
          <a:r>
            <a:rPr lang="pt-BR" sz="1400" kern="1200" dirty="0"/>
            <a:t>Manutenção</a:t>
          </a:r>
          <a:br>
            <a:rPr lang="pt-BR" sz="1400" kern="1200" dirty="0"/>
          </a:br>
          <a:r>
            <a:rPr lang="pt-BR" sz="1400" kern="1200" dirty="0"/>
            <a:t>Utilizados </a:t>
          </a:r>
          <a:br>
            <a:rPr lang="pt-BR" sz="1400" kern="1200" dirty="0"/>
          </a:br>
          <a:r>
            <a:rPr lang="pt-BR" sz="1400" kern="1200" dirty="0"/>
            <a:t>02 Kit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Saldo: 29</a:t>
          </a:r>
        </a:p>
      </dsp:txBody>
      <dsp:txXfrm>
        <a:off x="5801332" y="1285706"/>
        <a:ext cx="995705" cy="1603820"/>
      </dsp:txXfrm>
    </dsp:sp>
    <dsp:sp modelId="{85AABDD7-E8A2-45C5-A44A-4DF2CF3BC8E9}">
      <dsp:nvSpPr>
        <dsp:cNvPr id="0" name=""/>
        <dsp:cNvSpPr/>
      </dsp:nvSpPr>
      <dsp:spPr>
        <a:xfrm>
          <a:off x="6917324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36942"/>
            <a:satOff val="-35416"/>
            <a:lumOff val="305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 dirty="0"/>
        </a:p>
      </dsp:txBody>
      <dsp:txXfrm rot="16200000">
        <a:off x="6393409" y="1809621"/>
        <a:ext cx="1315133" cy="267303"/>
      </dsp:txXfrm>
    </dsp:sp>
    <dsp:sp modelId="{50AD9240-BF76-4AF1-9B0B-3AAC91096B0B}">
      <dsp:nvSpPr>
        <dsp:cNvPr id="0" name=""/>
        <dsp:cNvSpPr/>
      </dsp:nvSpPr>
      <dsp:spPr>
        <a:xfrm rot="5400000">
          <a:off x="6806142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393099"/>
              <a:satOff val="-41319"/>
              <a:lumOff val="356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7184627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</dsp:txBody>
      <dsp:txXfrm>
        <a:off x="7184627" y="1285706"/>
        <a:ext cx="995705" cy="1603820"/>
      </dsp:txXfrm>
    </dsp:sp>
    <dsp:sp modelId="{49C30A79-6E7B-466B-9FBD-2B50AD2F278B}">
      <dsp:nvSpPr>
        <dsp:cNvPr id="0" name=""/>
        <dsp:cNvSpPr/>
      </dsp:nvSpPr>
      <dsp:spPr>
        <a:xfrm>
          <a:off x="8300619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68471"/>
            <a:satOff val="-17708"/>
            <a:lumOff val="152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 dirty="0"/>
        </a:p>
      </dsp:txBody>
      <dsp:txXfrm rot="16200000">
        <a:off x="7776704" y="1809621"/>
        <a:ext cx="1315133" cy="267303"/>
      </dsp:txXfrm>
    </dsp:sp>
    <dsp:sp modelId="{E2BCB264-DF4E-43C0-8883-9132DC4C4592}">
      <dsp:nvSpPr>
        <dsp:cNvPr id="0" name=""/>
        <dsp:cNvSpPr/>
      </dsp:nvSpPr>
      <dsp:spPr>
        <a:xfrm rot="5400000">
          <a:off x="8189437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196550"/>
              <a:satOff val="-20659"/>
              <a:lumOff val="178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567923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 dirty="0"/>
        </a:p>
      </dsp:txBody>
      <dsp:txXfrm>
        <a:off x="8567923" y="1285706"/>
        <a:ext cx="995705" cy="1603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11BADD-BFF2-4FD1-4AC8-930D129EC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A356DF-CFDE-108B-4BE9-D5D787415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A2A44F-554B-2081-4EDC-669B48741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260E20-D9DB-68A0-977D-015BFA1F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503187-BADB-AE7C-D0C5-5A8E604A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68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FEF81-1464-A641-5395-3B86DD31F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CDFDC9-5281-6540-AC50-A02352924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C5B2BF-4893-14A6-3827-87BAFE9E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1F3D20-0594-E600-5ED7-EABAF77F1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9EAB3F-ECD8-AE7C-86B9-39FC1101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18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DA8B52-9F7D-DF57-02DF-F920C07F0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8A9C036-6C8B-FEB5-C1DB-E3C3BD9BB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79C7E4-9942-7CD0-0A14-41861557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51F7CB-64AB-EF92-9CBE-384A35A2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F1ED31-C7B9-4F65-9338-C7CFCAD0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28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B176FE-C63A-1DC5-0387-22957CD7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FD8FD4-3041-0C1D-7A5E-4DD5E70DC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7C0B36-EA68-1221-C0F2-85E5936B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569C50-00A3-6C9B-AFEE-A5BE7F58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7BF023-2153-5577-9060-D97E90C7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40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83F8C-48C6-F0A5-BDAF-4B4E91DA7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0C6BBA-6347-2BD0-C0BF-19C4AFB2E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F643B7-6989-6FFE-92C2-C9CCBC193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E6A972-F340-6222-C536-583A0A3F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6763F2-FFD8-73CE-34E0-8473331C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20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17A911-B2B6-B57B-F8B8-88447313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07D991-3674-79F5-05FB-43D5764F9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2FB021-A935-0507-69BF-311FE7793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142581-E3F4-E607-96D5-F634A97FB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F13200-4F08-F409-A6B2-2AD0091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2DE430-A9F0-58F8-7865-A944A05FF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177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CDF8F-5551-9B50-42C0-B2DAD996A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1DA6EB-F0B5-63F8-B8B1-C98A86BAB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ED77CA-FB6F-7EE2-C125-59DF85C8E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B6D6913-CD0B-5528-293B-4C5DB1EAEE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1D3266A-5FFC-F6C6-1B02-E4DA0CC24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ED884F0-B427-258D-8D3E-A1831681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93028B7-C7F1-C53C-A77F-A4B8F5797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399284-EED6-949F-248A-E5771C676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43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20440-D31B-39DD-D026-FF8BD111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E6B4DB7-91EB-455F-4CFF-10574E10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94FF22-77BD-2489-3915-9F987CAE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98DCBF2-EEDB-B489-B1A1-55711D5C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34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312997B-907B-902D-094E-BE8735F8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35DA2C-B3B9-1023-7FEB-E5297973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E9934A-842A-1162-242A-D1D7F5A7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4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8B4A8-4D3A-3076-AEC5-A23486B9C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F28DC1-00ED-7206-DFCF-489C00F34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B0D797-A887-2E70-9A65-21C28E678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BDE6C3-9ADE-99E4-494E-C8D0B0DB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6F9C42-9E82-62F6-DF82-14A45309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1383DC-F1FC-BE8B-5C97-48EFC8DF3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45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FD416E-56D9-262A-7A47-55F807F3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39352F-DAB9-DB6A-C578-568A12A87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D7688B-2561-192A-2A6D-96F57CC55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8CC4B6-05ED-46BA-F877-D1A8E4D9A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CFE7F1-40B6-2E2B-83C9-C8C371E2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F1063C-FA61-6882-B19E-BB909F8D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76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3606678-FAFF-8B9E-3167-9944B077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C89B2F-562E-C9F3-F163-1F62766D7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2E597E-1550-EFE2-0F4F-367891FF8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12D36-F7B8-4D6B-B2E7-1487BD45DCFC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F2945A-971F-8772-AE21-3E92C6C75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EEC4E6-7462-0DFF-53B9-05F27861B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03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6118-38E4-281F-47AA-C4F51B62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584A640D-6347-2D5A-3189-11293FD3F933}"/>
              </a:ext>
            </a:extLst>
          </p:cNvPr>
          <p:cNvSpPr/>
          <p:nvPr/>
        </p:nvSpPr>
        <p:spPr>
          <a:xfrm>
            <a:off x="641131" y="13142"/>
            <a:ext cx="10478813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A3B5465A-2BDB-A800-DC88-D7DE7AB061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6840623"/>
              </p:ext>
            </p:extLst>
          </p:nvPr>
        </p:nvGraphicFramePr>
        <p:xfrm>
          <a:off x="1072056" y="-462451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DCD129B6-079F-A869-6EAB-161B253A1F84}"/>
              </a:ext>
            </a:extLst>
          </p:cNvPr>
          <p:cNvSpPr txBox="1"/>
          <p:nvPr/>
        </p:nvSpPr>
        <p:spPr>
          <a:xfrm>
            <a:off x="4514192" y="196833"/>
            <a:ext cx="2753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Lote-1 Agosto de 2023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F8FE1E1F-0D05-3BCE-5BD9-18AAA1A0F718}"/>
              </a:ext>
            </a:extLst>
          </p:cNvPr>
          <p:cNvSpPr/>
          <p:nvPr/>
        </p:nvSpPr>
        <p:spPr>
          <a:xfrm>
            <a:off x="641131" y="3445725"/>
            <a:ext cx="10478813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9888E1EA-83EE-5E8E-D6D3-A4E2C7037D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4687851"/>
              </p:ext>
            </p:extLst>
          </p:nvPr>
        </p:nvGraphicFramePr>
        <p:xfrm>
          <a:off x="1072056" y="2970132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1AA116B4-4C12-E180-62FC-8D8C74BD7F72}"/>
              </a:ext>
            </a:extLst>
          </p:cNvPr>
          <p:cNvSpPr txBox="1"/>
          <p:nvPr/>
        </p:nvSpPr>
        <p:spPr>
          <a:xfrm>
            <a:off x="4616668" y="3595975"/>
            <a:ext cx="2548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Lote-2 Maio de 2025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B7268FD-715C-B00A-21F9-47536AA4ABA9}"/>
              </a:ext>
            </a:extLst>
          </p:cNvPr>
          <p:cNvSpPr txBox="1"/>
          <p:nvPr/>
        </p:nvSpPr>
        <p:spPr>
          <a:xfrm>
            <a:off x="1072053" y="196833"/>
            <a:ext cx="1954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ZTT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5CAD753-6A20-72AC-7B3D-D198A52CCAF9}"/>
              </a:ext>
            </a:extLst>
          </p:cNvPr>
          <p:cNvSpPr txBox="1"/>
          <p:nvPr/>
        </p:nvSpPr>
        <p:spPr>
          <a:xfrm>
            <a:off x="1072053" y="3595975"/>
            <a:ext cx="1954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ZTT</a:t>
            </a:r>
          </a:p>
        </p:txBody>
      </p:sp>
      <p:cxnSp>
        <p:nvCxnSpPr>
          <p:cNvPr id="7" name="Conector: Angulado 6">
            <a:extLst>
              <a:ext uri="{FF2B5EF4-FFF2-40B4-BE49-F238E27FC236}">
                <a16:creationId xmlns:a16="http://schemas.microsoft.com/office/drawing/2014/main" id="{B63F0968-BA24-023B-5952-0F8709A6ECA7}"/>
              </a:ext>
            </a:extLst>
          </p:cNvPr>
          <p:cNvCxnSpPr>
            <a:cxnSpLocks/>
            <a:stCxn id="6" idx="3"/>
            <a:endCxn id="11" idx="1"/>
          </p:cNvCxnSpPr>
          <p:nvPr/>
        </p:nvCxnSpPr>
        <p:spPr>
          <a:xfrm flipH="1">
            <a:off x="641131" y="1646187"/>
            <a:ext cx="10478813" cy="3432583"/>
          </a:xfrm>
          <a:prstGeom prst="bentConnector5">
            <a:avLst>
              <a:gd name="adj1" fmla="val -2182"/>
              <a:gd name="adj2" fmla="val 50000"/>
              <a:gd name="adj3" fmla="val 102182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2C71AFF-AFC4-CCE0-5833-C78879F2372F}"/>
              </a:ext>
            </a:extLst>
          </p:cNvPr>
          <p:cNvSpPr txBox="1"/>
          <p:nvPr/>
        </p:nvSpPr>
        <p:spPr>
          <a:xfrm>
            <a:off x="5092260" y="2772904"/>
            <a:ext cx="2664373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b="1" dirty="0">
                <a:solidFill>
                  <a:schemeClr val="bg1"/>
                </a:solidFill>
              </a:rPr>
              <a:t>**02 Kit recuperados na 3ª Manutenção da Infovia 03 e </a:t>
            </a:r>
            <a:r>
              <a:rPr lang="pt-BR" sz="1100" b="1" dirty="0">
                <a:solidFill>
                  <a:schemeClr val="bg1"/>
                </a:solidFill>
              </a:rPr>
              <a:t>recondicionados.</a:t>
            </a:r>
            <a:endParaRPr lang="pt-BR" sz="1050" b="1" dirty="0">
              <a:solidFill>
                <a:schemeClr val="bg1"/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4F02EFD-0011-332F-787E-64D4900FA0B5}"/>
              </a:ext>
            </a:extLst>
          </p:cNvPr>
          <p:cNvSpPr txBox="1"/>
          <p:nvPr/>
        </p:nvSpPr>
        <p:spPr>
          <a:xfrm>
            <a:off x="7756632" y="2750056"/>
            <a:ext cx="26643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b="1" dirty="0">
                <a:solidFill>
                  <a:schemeClr val="bg1"/>
                </a:solidFill>
              </a:rPr>
              <a:t>***02 Kit recondicionados aplicados na 1ª Manutenção da Infovia 04</a:t>
            </a:r>
          </a:p>
        </p:txBody>
      </p:sp>
    </p:spTree>
    <p:extLst>
      <p:ext uri="{BB962C8B-B14F-4D97-AF65-F5344CB8AC3E}">
        <p14:creationId xmlns:p14="http://schemas.microsoft.com/office/powerpoint/2010/main" val="200682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38BF052-BB8A-8EE1-802E-FF82B8925240}"/>
              </a:ext>
            </a:extLst>
          </p:cNvPr>
          <p:cNvSpPr/>
          <p:nvPr/>
        </p:nvSpPr>
        <p:spPr>
          <a:xfrm>
            <a:off x="493986" y="13142"/>
            <a:ext cx="10836166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A5556CB-246B-28CA-4EDB-5893AAA68A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9351656"/>
              </p:ext>
            </p:extLst>
          </p:nvPr>
        </p:nvGraphicFramePr>
        <p:xfrm>
          <a:off x="1072056" y="-462451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519E855-AACF-CACB-2B20-97BBC3134E33}"/>
              </a:ext>
            </a:extLst>
          </p:cNvPr>
          <p:cNvSpPr txBox="1"/>
          <p:nvPr/>
        </p:nvSpPr>
        <p:spPr>
          <a:xfrm>
            <a:off x="4214648" y="222631"/>
            <a:ext cx="2995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Lote-1 Fevereiro de 2025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E00EAFB-0CCE-37A1-9C9C-6CDECE711950}"/>
              </a:ext>
            </a:extLst>
          </p:cNvPr>
          <p:cNvSpPr txBox="1"/>
          <p:nvPr/>
        </p:nvSpPr>
        <p:spPr>
          <a:xfrm>
            <a:off x="861848" y="222631"/>
            <a:ext cx="2054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HMN</a:t>
            </a:r>
          </a:p>
        </p:txBody>
      </p:sp>
    </p:spTree>
    <p:extLst>
      <p:ext uri="{BB962C8B-B14F-4D97-AF65-F5344CB8AC3E}">
        <p14:creationId xmlns:p14="http://schemas.microsoft.com/office/powerpoint/2010/main" val="41064370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B6C7C5-B937-4A17-9BA1-A13021271660}">
  <ds:schemaRefs>
    <ds:schemaRef ds:uri="http://schemas.microsoft.com/office/2006/metadata/properties"/>
    <ds:schemaRef ds:uri="http://schemas.microsoft.com/office/infopath/2007/PartnerControls"/>
    <ds:schemaRef ds:uri="6e327351-fa16-4fcc-9e6c-49b93540d57c"/>
    <ds:schemaRef ds:uri="fca69ca8-b64e-4f46-a5a5-c7ece8ded8a3"/>
  </ds:schemaRefs>
</ds:datastoreItem>
</file>

<file path=customXml/itemProps2.xml><?xml version="1.0" encoding="utf-8"?>
<ds:datastoreItem xmlns:ds="http://schemas.openxmlformats.org/officeDocument/2006/customXml" ds:itemID="{31639BD3-5510-4F29-BD47-4324BE2957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27351-fa16-4fcc-9e6c-49b93540d57c"/>
    <ds:schemaRef ds:uri="fca69ca8-b64e-4f46-a5a5-c7ece8de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98068F-5F78-45D2-A0FE-EE45D3CDDC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1</cp:revision>
  <cp:lastPrinted>2026-03-11T19:08:06Z</cp:lastPrinted>
  <dcterms:created xsi:type="dcterms:W3CDTF">2026-03-11T13:34:48Z</dcterms:created>
  <dcterms:modified xsi:type="dcterms:W3CDTF">2026-03-11T19:19:19Z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2026-03-11T19:06:04Z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59e852f3-9c20-404f-994d-38dcd40d882b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  <property fmtid="{D5CDD505-2E9C-101B-9397-08002B2CF9AE}" pid="11" name="MediaServiceImageTags">
    <vt:lpwstr/>
  </property>
</Properties>
</file>