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  <p:sldId id="264" r:id="rId6"/>
    <p:sldId id="263" r:id="rId7"/>
    <p:sldId id="262" r:id="rId8"/>
    <p:sldId id="265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4D1856-7BEA-43F6-90BC-7FFFF7079025}" v="1" dt="2026-03-03T18:49:16.8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54" y="3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fael da Cruz de Oliveira" userId="597d2a8a-2c77-497f-b92a-08c685051802" providerId="ADAL" clId="{F67EF662-A384-427D-82DC-60F71C0A2BFD}"/>
    <pc:docChg chg="undo custSel modSld">
      <pc:chgData name="Rafael da Cruz de Oliveira" userId="597d2a8a-2c77-497f-b92a-08c685051802" providerId="ADAL" clId="{F67EF662-A384-427D-82DC-60F71C0A2BFD}" dt="2026-03-03T18:50:50.320" v="132" actId="20577"/>
      <pc:docMkLst>
        <pc:docMk/>
      </pc:docMkLst>
      <pc:sldChg chg="modSp mod">
        <pc:chgData name="Rafael da Cruz de Oliveira" userId="597d2a8a-2c77-497f-b92a-08c685051802" providerId="ADAL" clId="{F67EF662-A384-427D-82DC-60F71C0A2BFD}" dt="2026-03-03T18:09:45.197" v="6" actId="14100"/>
        <pc:sldMkLst>
          <pc:docMk/>
          <pc:sldMk cId="1412596795" sldId="263"/>
        </pc:sldMkLst>
        <pc:picChg chg="mod">
          <ac:chgData name="Rafael da Cruz de Oliveira" userId="597d2a8a-2c77-497f-b92a-08c685051802" providerId="ADAL" clId="{F67EF662-A384-427D-82DC-60F71C0A2BFD}" dt="2026-03-03T18:09:22.186" v="0" actId="14100"/>
          <ac:picMkLst>
            <pc:docMk/>
            <pc:sldMk cId="1412596795" sldId="263"/>
            <ac:picMk id="3" creationId="{2CE4DCFA-57BA-ED14-495B-679CF5FC3895}"/>
          </ac:picMkLst>
        </pc:picChg>
        <pc:picChg chg="mod">
          <ac:chgData name="Rafael da Cruz de Oliveira" userId="597d2a8a-2c77-497f-b92a-08c685051802" providerId="ADAL" clId="{F67EF662-A384-427D-82DC-60F71C0A2BFD}" dt="2026-03-03T18:09:30.502" v="2" actId="14100"/>
          <ac:picMkLst>
            <pc:docMk/>
            <pc:sldMk cId="1412596795" sldId="263"/>
            <ac:picMk id="7" creationId="{AD13EFCA-46DE-B6EB-BC22-ED5B4592BCEB}"/>
          </ac:picMkLst>
        </pc:picChg>
        <pc:picChg chg="mod">
          <ac:chgData name="Rafael da Cruz de Oliveira" userId="597d2a8a-2c77-497f-b92a-08c685051802" providerId="ADAL" clId="{F67EF662-A384-427D-82DC-60F71C0A2BFD}" dt="2026-03-03T18:09:45.197" v="6" actId="14100"/>
          <ac:picMkLst>
            <pc:docMk/>
            <pc:sldMk cId="1412596795" sldId="263"/>
            <ac:picMk id="12" creationId="{5E512B29-4113-78BC-521E-68CC82F29C75}"/>
          </ac:picMkLst>
        </pc:picChg>
      </pc:sldChg>
      <pc:sldChg chg="modSp mod">
        <pc:chgData name="Rafael da Cruz de Oliveira" userId="597d2a8a-2c77-497f-b92a-08c685051802" providerId="ADAL" clId="{F67EF662-A384-427D-82DC-60F71C0A2BFD}" dt="2026-03-03T18:10:06.982" v="9" actId="1076"/>
        <pc:sldMkLst>
          <pc:docMk/>
          <pc:sldMk cId="232525851" sldId="264"/>
        </pc:sldMkLst>
        <pc:picChg chg="mod">
          <ac:chgData name="Rafael da Cruz de Oliveira" userId="597d2a8a-2c77-497f-b92a-08c685051802" providerId="ADAL" clId="{F67EF662-A384-427D-82DC-60F71C0A2BFD}" dt="2026-03-03T18:10:06.982" v="9" actId="1076"/>
          <ac:picMkLst>
            <pc:docMk/>
            <pc:sldMk cId="232525851" sldId="264"/>
            <ac:picMk id="8" creationId="{7222118C-347C-0173-B62A-D4C8EC9F7A83}"/>
          </ac:picMkLst>
        </pc:picChg>
        <pc:picChg chg="mod">
          <ac:chgData name="Rafael da Cruz de Oliveira" userId="597d2a8a-2c77-497f-b92a-08c685051802" providerId="ADAL" clId="{F67EF662-A384-427D-82DC-60F71C0A2BFD}" dt="2026-03-03T18:10:02.999" v="7" actId="14100"/>
          <ac:picMkLst>
            <pc:docMk/>
            <pc:sldMk cId="232525851" sldId="264"/>
            <ac:picMk id="11" creationId="{C1ED050B-4756-7B6B-E553-CD402236D227}"/>
          </ac:picMkLst>
        </pc:picChg>
        <pc:picChg chg="mod">
          <ac:chgData name="Rafael da Cruz de Oliveira" userId="597d2a8a-2c77-497f-b92a-08c685051802" providerId="ADAL" clId="{F67EF662-A384-427D-82DC-60F71C0A2BFD}" dt="2026-03-03T18:10:02.999" v="7" actId="14100"/>
          <ac:picMkLst>
            <pc:docMk/>
            <pc:sldMk cId="232525851" sldId="264"/>
            <ac:picMk id="13" creationId="{A54F4DB3-1E83-1154-A3F3-57C0CF2B4DE6}"/>
          </ac:picMkLst>
        </pc:picChg>
      </pc:sldChg>
      <pc:sldChg chg="modSp mod">
        <pc:chgData name="Rafael da Cruz de Oliveira" userId="597d2a8a-2c77-497f-b92a-08c685051802" providerId="ADAL" clId="{F67EF662-A384-427D-82DC-60F71C0A2BFD}" dt="2026-03-03T18:50:50.320" v="132" actId="20577"/>
        <pc:sldMkLst>
          <pc:docMk/>
          <pc:sldMk cId="1580429911" sldId="265"/>
        </pc:sldMkLst>
        <pc:spChg chg="mod">
          <ac:chgData name="Rafael da Cruz de Oliveira" userId="597d2a8a-2c77-497f-b92a-08c685051802" providerId="ADAL" clId="{F67EF662-A384-427D-82DC-60F71C0A2BFD}" dt="2026-03-03T18:49:01.336" v="12" actId="14100"/>
          <ac:spMkLst>
            <pc:docMk/>
            <pc:sldMk cId="1580429911" sldId="265"/>
            <ac:spMk id="2" creationId="{0C3032A2-3CDF-FD84-2F97-16783D18BEC6}"/>
          </ac:spMkLst>
        </pc:spChg>
        <pc:graphicFrameChg chg="mod modGraphic">
          <ac:chgData name="Rafael da Cruz de Oliveira" userId="597d2a8a-2c77-497f-b92a-08c685051802" providerId="ADAL" clId="{F67EF662-A384-427D-82DC-60F71C0A2BFD}" dt="2026-03-03T18:50:50.320" v="132" actId="20577"/>
          <ac:graphicFrameMkLst>
            <pc:docMk/>
            <pc:sldMk cId="1580429911" sldId="265"/>
            <ac:graphicFrameMk id="3" creationId="{EE600A48-DE52-0F57-7C15-823248BB8D46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8CD19B-52F7-14D0-FE81-A2B0E92CBC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0519DBE-79CD-42E2-60D1-4BDDCC160C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DE1581-1963-F315-BBB2-12C746F61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92DCD99-122F-C5C4-9B06-57AFD5568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6066D67-A8F4-6579-CBE8-0EB0A24E5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8799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1BCD65-7994-7B52-8362-275EB27F3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216A1FD-A167-C5E1-101A-08F8132ED5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E10BA1-E0AC-5A2E-C13D-E2599B9D0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0F6FDA4-EC54-1592-4CA3-71B404062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E4A354-D45C-8C2E-FB53-D69A2ED66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1141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7144527-F788-FBFE-92ED-4CE1E7CD19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D222288-4D59-492F-9B4D-A0A9C5D985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87CBD2C-670A-AAC4-580E-009D9D70B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816EE6C-A9F6-BBBE-D109-A649FD473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5530C5A-297C-1DE3-5B15-981C9EB55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7854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D407CE-205F-8EE5-F0C9-CAD69D2A4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0D3825A-1FF0-DEF3-814F-61766D92D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2D298E4-0DF4-163F-51E4-AF47FA750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3167CB6-DB3F-917B-DA23-41B876641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534BD82-8B0B-D1F9-1D81-2C54E6E35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1034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52926F-8E56-2087-09BC-2D83E9A33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217FC68-8F0D-8D9E-46BB-C8C6F97C7E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D3FCCC7-8AF2-1182-E50C-932468F29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A9A7E8E-0D92-C771-C49F-F4C64DD3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2E6C31E-4259-E4A8-1211-34E5DF2F2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1946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9D5802-90A3-CBCA-D965-6ACC2ECF6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42CA817-EED2-1C35-3D34-18FEC02311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1BB36C4-2D2E-6719-41C4-4F4C0FD36D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716720B-9503-EF92-CD08-996B17531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6047683-2B02-9CE5-052F-C37623848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84EAB0A-2226-0B07-E96E-47E17749E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0897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C36034-F223-6A51-7FAF-E62591CAC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FF17C8B-B91D-E7FF-378D-4431650E05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CF72B54-E7C1-3AFE-40A1-A48B0F7BAD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83E34F7-6370-6629-1610-20296E413B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6013088-AB30-B2FD-7357-07FB466814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2768B1A-A7DB-1D89-99CD-376889A06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19888A7-A610-76A1-B0F1-A293FA428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BD05CBC-422E-FD06-F72A-A372B6652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733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E76256-8F1E-C3C0-2C18-6E2121C31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38F14B0-D14F-9712-B08D-D58158E20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1E47272-C62A-4339-C9E9-47A7CB636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7F31383-3C4F-7332-E27C-DD5BA28F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7297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4193F97-E85A-9AB1-BCF5-F10FB42E3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0EF1B2F-A685-541E-6F68-1ED88D68B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1FAFE29-A8CA-C73A-E159-DD1623873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8504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02541B-1439-4AA1-81D0-537BADE4B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A2B699C-D9C0-3FDE-D2F3-F50846305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EF18402-DF41-1D3C-1A21-70E0688DD1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942743-C87C-C442-59A4-527DA8C63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4D3B318-E2FE-0056-838D-81351AB24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FB3D6DF-5198-BBB9-60CC-D47D60BE2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3485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5F67F5-1E7D-1BC4-7582-3DF9408CB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2BB838D-2C3E-E27E-611D-789EAA4FAF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EF6526C-E972-E62B-B2D2-DC87F4A94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3F12C39-78B8-E089-2FC0-F840B21C7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6582D86-A48D-7E44-3A39-A7A21B240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6B2AF49-373E-1DAD-BF40-4FCE7B1EE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4398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F271500-C06C-A120-F091-BBAEA8113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B71DDF1-6983-6382-B2A9-0A9022AD6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B802A79-64E9-9867-F082-F5A94A0BAB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451395-92F3-4634-964D-7CEB38BEDCAB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A68195A-B639-EBC5-6927-ADAF7EB44C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53D7003-C96E-5538-C7C5-83334ACB3C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3303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F5076-B051-3126-7412-4A6F8C7370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6BF98E60-6CEE-9F96-773F-511781211D41}"/>
              </a:ext>
            </a:extLst>
          </p:cNvPr>
          <p:cNvSpPr/>
          <p:nvPr/>
        </p:nvSpPr>
        <p:spPr>
          <a:xfrm>
            <a:off x="0" y="0"/>
            <a:ext cx="12192000" cy="193390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6B0C6D7F-42B9-2F1A-619F-E4F978F9A5B7}"/>
              </a:ext>
            </a:extLst>
          </p:cNvPr>
          <p:cNvSpPr txBox="1"/>
          <p:nvPr/>
        </p:nvSpPr>
        <p:spPr>
          <a:xfrm>
            <a:off x="2122248" y="274454"/>
            <a:ext cx="76111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>
                <a:solidFill>
                  <a:schemeClr val="bg1"/>
                </a:solidFill>
              </a:rPr>
              <a:t>PORTARIA ANATEL Nº 3010, DE 31 DE JULHO DE 2025</a:t>
            </a:r>
            <a:endParaRPr lang="pt-BR" sz="2400" b="1" dirty="0">
              <a:solidFill>
                <a:schemeClr val="bg1"/>
              </a:solidFill>
            </a:endParaRPr>
          </a:p>
        </p:txBody>
      </p: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CF6AA1E8-240E-E658-1AD8-8CC5C4033D20}"/>
              </a:ext>
            </a:extLst>
          </p:cNvPr>
          <p:cNvCxnSpPr>
            <a:cxnSpLocks/>
          </p:cNvCxnSpPr>
          <p:nvPr/>
        </p:nvCxnSpPr>
        <p:spPr>
          <a:xfrm>
            <a:off x="3457903" y="764352"/>
            <a:ext cx="4939863" cy="0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Imagem 14">
            <a:extLst>
              <a:ext uri="{FF2B5EF4-FFF2-40B4-BE49-F238E27FC236}">
                <a16:creationId xmlns:a16="http://schemas.microsoft.com/office/drawing/2014/main" id="{4567D008-049A-37E8-1E12-2574E06FDF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5925" y="2080207"/>
            <a:ext cx="5603815" cy="4642977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372335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639175-61F0-0C5E-C984-4AA8684BCF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18A8EFA2-4B96-3EEA-4600-7DBA88A1CA17}"/>
              </a:ext>
            </a:extLst>
          </p:cNvPr>
          <p:cNvSpPr/>
          <p:nvPr/>
        </p:nvSpPr>
        <p:spPr>
          <a:xfrm>
            <a:off x="0" y="0"/>
            <a:ext cx="12192000" cy="193390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26A674D9-87B2-9125-CDAE-78064661BA10}"/>
              </a:ext>
            </a:extLst>
          </p:cNvPr>
          <p:cNvSpPr txBox="1"/>
          <p:nvPr/>
        </p:nvSpPr>
        <p:spPr>
          <a:xfrm>
            <a:off x="2122248" y="274454"/>
            <a:ext cx="76111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>
                <a:solidFill>
                  <a:schemeClr val="bg1"/>
                </a:solidFill>
              </a:rPr>
              <a:t>PORTARIA ANATEL Nº 3010, DE 31 DE JULHO DE 2025</a:t>
            </a:r>
            <a:endParaRPr lang="pt-BR" sz="2400" b="1" dirty="0">
              <a:solidFill>
                <a:schemeClr val="bg1"/>
              </a:solidFill>
            </a:endParaRPr>
          </a:p>
        </p:txBody>
      </p: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5589A2AF-532D-F168-4906-FD6719A60F2A}"/>
              </a:ext>
            </a:extLst>
          </p:cNvPr>
          <p:cNvCxnSpPr>
            <a:cxnSpLocks/>
          </p:cNvCxnSpPr>
          <p:nvPr/>
        </p:nvCxnSpPr>
        <p:spPr>
          <a:xfrm>
            <a:off x="3457903" y="764352"/>
            <a:ext cx="4939863" cy="0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DBFB8709-24F8-A950-4803-D201EA37F47D}"/>
              </a:ext>
            </a:extLst>
          </p:cNvPr>
          <p:cNvSpPr txBox="1"/>
          <p:nvPr/>
        </p:nvSpPr>
        <p:spPr>
          <a:xfrm>
            <a:off x="-63063" y="1933903"/>
            <a:ext cx="119817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Principais destaques da Portaria: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7222118C-347C-0173-B62A-D4C8EC9F7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004" y="2535936"/>
            <a:ext cx="9009299" cy="934298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C1ED050B-4756-7B6B-E553-CD402236D2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003" y="3539258"/>
            <a:ext cx="9009302" cy="923175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A54F4DB3-1E83-1154-A3F3-57C0CF2B4D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003" y="4540792"/>
            <a:ext cx="9131646" cy="1623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25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E80094-6758-6BFC-4B90-5C6FEA1AB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FAD8DDE5-A38B-D092-3180-A5BB717187F8}"/>
              </a:ext>
            </a:extLst>
          </p:cNvPr>
          <p:cNvSpPr/>
          <p:nvPr/>
        </p:nvSpPr>
        <p:spPr>
          <a:xfrm>
            <a:off x="0" y="0"/>
            <a:ext cx="12192000" cy="193390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A744681A-61FD-24FF-7780-7588E6D2B742}"/>
              </a:ext>
            </a:extLst>
          </p:cNvPr>
          <p:cNvSpPr txBox="1"/>
          <p:nvPr/>
        </p:nvSpPr>
        <p:spPr>
          <a:xfrm>
            <a:off x="2122248" y="274454"/>
            <a:ext cx="76111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>
                <a:solidFill>
                  <a:schemeClr val="bg1"/>
                </a:solidFill>
              </a:rPr>
              <a:t>PORTARIA ANATEL Nº 3010, DE 31 DE JULHO DE 2025</a:t>
            </a:r>
            <a:endParaRPr lang="pt-BR" sz="2400" b="1" dirty="0">
              <a:solidFill>
                <a:schemeClr val="bg1"/>
              </a:solidFill>
            </a:endParaRPr>
          </a:p>
        </p:txBody>
      </p: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6644DA25-8E83-3B78-9705-E00FDC6B705A}"/>
              </a:ext>
            </a:extLst>
          </p:cNvPr>
          <p:cNvCxnSpPr>
            <a:cxnSpLocks/>
          </p:cNvCxnSpPr>
          <p:nvPr/>
        </p:nvCxnSpPr>
        <p:spPr>
          <a:xfrm>
            <a:off x="3457903" y="764352"/>
            <a:ext cx="4939863" cy="0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571FF7D2-1FDB-41FB-938E-5FB5C4BB3230}"/>
              </a:ext>
            </a:extLst>
          </p:cNvPr>
          <p:cNvSpPr txBox="1"/>
          <p:nvPr/>
        </p:nvSpPr>
        <p:spPr>
          <a:xfrm>
            <a:off x="-63063" y="1933903"/>
            <a:ext cx="119817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Principais trechos da Portaria: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2CE4DCFA-57BA-ED14-495B-679CF5FC3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48" y="2670023"/>
            <a:ext cx="8792225" cy="790668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AD13EFCA-46DE-B6EB-BC22-ED5B4592BC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60" y="3563498"/>
            <a:ext cx="8079044" cy="1013307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5E512B29-4113-78BC-521E-68CC82F29C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159" y="4679612"/>
            <a:ext cx="8169546" cy="794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596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DA18AC-021F-DC86-2BD5-74FB2AC63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9F999164-4817-22BD-B1CA-C6571D96AA7B}"/>
              </a:ext>
            </a:extLst>
          </p:cNvPr>
          <p:cNvSpPr/>
          <p:nvPr/>
        </p:nvSpPr>
        <p:spPr>
          <a:xfrm>
            <a:off x="0" y="0"/>
            <a:ext cx="12192000" cy="193390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B6B7562E-6AE1-CA32-01CA-947DDD6DBDAC}"/>
              </a:ext>
            </a:extLst>
          </p:cNvPr>
          <p:cNvSpPr txBox="1"/>
          <p:nvPr/>
        </p:nvSpPr>
        <p:spPr>
          <a:xfrm>
            <a:off x="2122248" y="274454"/>
            <a:ext cx="76111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chemeClr val="bg1"/>
                </a:solidFill>
              </a:rPr>
              <a:t>PORTARIA ANATEL Nº 3010, DE 31 DE JULHO DE 2025</a:t>
            </a:r>
          </a:p>
        </p:txBody>
      </p: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D0DBEB3A-6226-AED0-85D7-77801C1E1776}"/>
              </a:ext>
            </a:extLst>
          </p:cNvPr>
          <p:cNvCxnSpPr>
            <a:cxnSpLocks/>
          </p:cNvCxnSpPr>
          <p:nvPr/>
        </p:nvCxnSpPr>
        <p:spPr>
          <a:xfrm>
            <a:off x="3457903" y="764352"/>
            <a:ext cx="4939863" cy="0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804F2188-F750-ABC0-D560-F4D636F848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894140"/>
              </p:ext>
            </p:extLst>
          </p:nvPr>
        </p:nvGraphicFramePr>
        <p:xfrm>
          <a:off x="52550" y="2378489"/>
          <a:ext cx="12086900" cy="2900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4106">
                  <a:extLst>
                    <a:ext uri="{9D8B030D-6E8A-4147-A177-3AD203B41FA5}">
                      <a16:colId xmlns:a16="http://schemas.microsoft.com/office/drawing/2014/main" val="3550769104"/>
                    </a:ext>
                  </a:extLst>
                </a:gridCol>
                <a:gridCol w="2243696">
                  <a:extLst>
                    <a:ext uri="{9D8B030D-6E8A-4147-A177-3AD203B41FA5}">
                      <a16:colId xmlns:a16="http://schemas.microsoft.com/office/drawing/2014/main" val="713598214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548528589"/>
                    </a:ext>
                  </a:extLst>
                </a:gridCol>
                <a:gridCol w="1877568">
                  <a:extLst>
                    <a:ext uri="{9D8B030D-6E8A-4147-A177-3AD203B41FA5}">
                      <a16:colId xmlns:a16="http://schemas.microsoft.com/office/drawing/2014/main" val="1809806795"/>
                    </a:ext>
                  </a:extLst>
                </a:gridCol>
                <a:gridCol w="1816608">
                  <a:extLst>
                    <a:ext uri="{9D8B030D-6E8A-4147-A177-3AD203B41FA5}">
                      <a16:colId xmlns:a16="http://schemas.microsoft.com/office/drawing/2014/main" val="2763437834"/>
                    </a:ext>
                  </a:extLst>
                </a:gridCol>
                <a:gridCol w="1971322">
                  <a:extLst>
                    <a:ext uri="{9D8B030D-6E8A-4147-A177-3AD203B41FA5}">
                      <a16:colId xmlns:a16="http://schemas.microsoft.com/office/drawing/2014/main" val="1827471705"/>
                    </a:ext>
                  </a:extLst>
                </a:gridCol>
              </a:tblGrid>
              <a:tr h="483476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Infovia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Emissão da LO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RMO (6m)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COS (15m)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STO (15m)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CMAD(15m)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4132599"/>
                  </a:ext>
                </a:extLst>
              </a:tr>
              <a:tr h="483476">
                <a:tc>
                  <a:txBody>
                    <a:bodyPr/>
                    <a:lstStyle/>
                    <a:p>
                      <a:r>
                        <a:rPr lang="pt-BR" dirty="0"/>
                        <a:t>Infovia 03 Fase1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02/04/2025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rgbClr val="FF0000"/>
                          </a:solidFill>
                        </a:rPr>
                        <a:t>02/10/2025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dirty="0"/>
                        <a:t>02/07/2026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3251600"/>
                  </a:ext>
                </a:extLst>
              </a:tr>
              <a:tr h="4834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Infovia 03 Fase2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31/07/2025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>
                          <a:solidFill>
                            <a:srgbClr val="FF0000"/>
                          </a:solidFill>
                        </a:rPr>
                        <a:t>31/01/2025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dirty="0"/>
                        <a:t>31/10/2026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7921081"/>
                  </a:ext>
                </a:extLst>
              </a:tr>
              <a:tr h="4834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Infovia 04 Sub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24/03/2025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rgbClr val="FF0000"/>
                          </a:solidFill>
                        </a:rPr>
                        <a:t>24/09/2025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dirty="0"/>
                        <a:t>24/06/2026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pt-B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929967"/>
                  </a:ext>
                </a:extLst>
              </a:tr>
              <a:tr h="4834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Infovia 04 Bet1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11/08/2025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rgbClr val="FF0000"/>
                          </a:solidFill>
                        </a:rPr>
                        <a:t>11/02/2026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dirty="0"/>
                        <a:t>11/11/2026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pt-B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8074338"/>
                  </a:ext>
                </a:extLst>
              </a:tr>
              <a:tr h="483476">
                <a:tc>
                  <a:txBody>
                    <a:bodyPr/>
                    <a:lstStyle/>
                    <a:p>
                      <a:pPr algn="l"/>
                      <a:r>
                        <a:rPr lang="pt-BR" dirty="0"/>
                        <a:t>Infovia 02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18/12/2025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18/06/2026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dirty="0"/>
                        <a:t>18/03/2027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pt-BR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pt-BR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248781"/>
                  </a:ext>
                </a:extLst>
              </a:tr>
            </a:tbl>
          </a:graphicData>
        </a:graphic>
      </p:graphicFrame>
      <p:sp>
        <p:nvSpPr>
          <p:cNvPr id="6" name="CaixaDeTexto 5">
            <a:extLst>
              <a:ext uri="{FF2B5EF4-FFF2-40B4-BE49-F238E27FC236}">
                <a16:creationId xmlns:a16="http://schemas.microsoft.com/office/drawing/2014/main" id="{D28E9316-648B-E505-008F-88342C06191D}"/>
              </a:ext>
            </a:extLst>
          </p:cNvPr>
          <p:cNvSpPr txBox="1"/>
          <p:nvPr/>
        </p:nvSpPr>
        <p:spPr>
          <a:xfrm>
            <a:off x="-63063" y="1933903"/>
            <a:ext cx="11981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Período de manutenção em relação a emissão de LO:</a:t>
            </a:r>
          </a:p>
        </p:txBody>
      </p:sp>
    </p:spTree>
    <p:extLst>
      <p:ext uri="{BB962C8B-B14F-4D97-AF65-F5344CB8AC3E}">
        <p14:creationId xmlns:p14="http://schemas.microsoft.com/office/powerpoint/2010/main" val="939617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92DB4C-863F-B20C-2E18-7D21D547C5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62697BFD-2A3B-1795-5380-BDFC49E6D824}"/>
              </a:ext>
            </a:extLst>
          </p:cNvPr>
          <p:cNvSpPr/>
          <p:nvPr/>
        </p:nvSpPr>
        <p:spPr>
          <a:xfrm>
            <a:off x="0" y="0"/>
            <a:ext cx="12192000" cy="193390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8B05CC51-2C52-295A-34DC-70EF5DC27921}"/>
              </a:ext>
            </a:extLst>
          </p:cNvPr>
          <p:cNvSpPr txBox="1"/>
          <p:nvPr/>
        </p:nvSpPr>
        <p:spPr>
          <a:xfrm>
            <a:off x="2122248" y="274454"/>
            <a:ext cx="76111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chemeClr val="bg1"/>
                </a:solidFill>
              </a:rPr>
              <a:t>PORTARIA ANATEL Nº 3010, DE 31 DE JULHO DE 2025</a:t>
            </a:r>
          </a:p>
        </p:txBody>
      </p: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3AB50ACA-2535-4EE7-71E4-90299F14E949}"/>
              </a:ext>
            </a:extLst>
          </p:cNvPr>
          <p:cNvCxnSpPr>
            <a:cxnSpLocks/>
          </p:cNvCxnSpPr>
          <p:nvPr/>
        </p:nvCxnSpPr>
        <p:spPr>
          <a:xfrm>
            <a:off x="3457903" y="764352"/>
            <a:ext cx="4939863" cy="0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EE600A48-DE52-0F57-7C15-823248BB8D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4065545"/>
              </p:ext>
            </p:extLst>
          </p:nvPr>
        </p:nvGraphicFramePr>
        <p:xfrm>
          <a:off x="52549" y="2378489"/>
          <a:ext cx="11981794" cy="43512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948">
                  <a:extLst>
                    <a:ext uri="{9D8B030D-6E8A-4147-A177-3AD203B41FA5}">
                      <a16:colId xmlns:a16="http://schemas.microsoft.com/office/drawing/2014/main" val="3550769104"/>
                    </a:ext>
                  </a:extLst>
                </a:gridCol>
                <a:gridCol w="3782729">
                  <a:extLst>
                    <a:ext uri="{9D8B030D-6E8A-4147-A177-3AD203B41FA5}">
                      <a16:colId xmlns:a16="http://schemas.microsoft.com/office/drawing/2014/main" val="713598214"/>
                    </a:ext>
                  </a:extLst>
                </a:gridCol>
                <a:gridCol w="3981117">
                  <a:extLst>
                    <a:ext uri="{9D8B030D-6E8A-4147-A177-3AD203B41FA5}">
                      <a16:colId xmlns:a16="http://schemas.microsoft.com/office/drawing/2014/main" val="3548528589"/>
                    </a:ext>
                  </a:extLst>
                </a:gridCol>
              </a:tblGrid>
              <a:tr h="483476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Fornecedor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Descrição Serv.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Total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4132599"/>
                  </a:ext>
                </a:extLst>
              </a:tr>
              <a:tr h="483476">
                <a:tc>
                  <a:txBody>
                    <a:bodyPr/>
                    <a:lstStyle/>
                    <a:p>
                      <a:r>
                        <a:rPr lang="pt-BR" sz="1600" dirty="0"/>
                        <a:t>MANAÓS TELECOMUNICAÇÕES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Serviços de Gestão de Postes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R$ 434.027,40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3251600"/>
                  </a:ext>
                </a:extLst>
              </a:tr>
              <a:tr h="483476">
                <a:tc>
                  <a:txBody>
                    <a:bodyPr/>
                    <a:lstStyle/>
                    <a:p>
                      <a:r>
                        <a:rPr lang="pt-BR" sz="1600" dirty="0"/>
                        <a:t>MANAÓS TELECOMUNICAÇÕES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Serviços de Monitoramento - RMO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R$ 73.370,00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7921081"/>
                  </a:ext>
                </a:extLst>
              </a:tr>
              <a:tr h="4834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/>
                        <a:t>OZONIO TELECOMUNICACOES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Serviços de Provedor de Internet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R$ 253.905,47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929967"/>
                  </a:ext>
                </a:extLst>
              </a:tr>
              <a:tr h="4834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PADTEC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Serviço na Nuvem – Gerência STO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R$ 86.445,70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8074338"/>
                  </a:ext>
                </a:extLst>
              </a:tr>
              <a:tr h="483476">
                <a:tc>
                  <a:txBody>
                    <a:bodyPr/>
                    <a:lstStyle/>
                    <a:p>
                      <a:pPr algn="l"/>
                      <a:r>
                        <a:rPr lang="pt-BR" dirty="0"/>
                        <a:t>PADTEC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Operação e Manutenção Assistida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R$ 197.710,39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248781"/>
                  </a:ext>
                </a:extLst>
              </a:tr>
              <a:tr h="483476">
                <a:tc>
                  <a:txBody>
                    <a:bodyPr/>
                    <a:lstStyle/>
                    <a:p>
                      <a:pPr algn="l"/>
                      <a:r>
                        <a:rPr lang="pt-BR" dirty="0"/>
                        <a:t>PADTEC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NOC, Campo e Sobressalente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R$ 1.083,545,75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8006021"/>
                  </a:ext>
                </a:extLst>
              </a:tr>
              <a:tr h="483476">
                <a:tc>
                  <a:txBody>
                    <a:bodyPr/>
                    <a:lstStyle/>
                    <a:p>
                      <a:pPr algn="l"/>
                      <a:r>
                        <a:rPr lang="pt-BR" dirty="0"/>
                        <a:t>NAVEGAÇÃO PRATES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Manutenção Corretiva COS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R$ 680.000,00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540644"/>
                  </a:ext>
                </a:extLst>
              </a:tr>
              <a:tr h="483476">
                <a:tc>
                  <a:txBody>
                    <a:bodyPr/>
                    <a:lstStyle/>
                    <a:p>
                      <a:pPr algn="l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TOTAL GERAL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</a:t>
                      </a:r>
                      <a:r>
                        <a:rPr lang="pt-BR"/>
                        <a:t>$ 2.809.004,71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9715330"/>
                  </a:ext>
                </a:extLst>
              </a:tr>
            </a:tbl>
          </a:graphicData>
        </a:graphic>
      </p:graphicFrame>
      <p:sp>
        <p:nvSpPr>
          <p:cNvPr id="6" name="CaixaDeTexto 5">
            <a:extLst>
              <a:ext uri="{FF2B5EF4-FFF2-40B4-BE49-F238E27FC236}">
                <a16:creationId xmlns:a16="http://schemas.microsoft.com/office/drawing/2014/main" id="{8E389BCC-63CD-3F67-660F-339A629D5286}"/>
              </a:ext>
            </a:extLst>
          </p:cNvPr>
          <p:cNvSpPr txBox="1"/>
          <p:nvPr/>
        </p:nvSpPr>
        <p:spPr>
          <a:xfrm>
            <a:off x="-63063" y="1933903"/>
            <a:ext cx="11981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Custos de manutenção últimos 06 meses: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C3032A2-3CDF-FD84-2F97-16783D18BEC6}"/>
              </a:ext>
            </a:extLst>
          </p:cNvPr>
          <p:cNvSpPr txBox="1"/>
          <p:nvPr/>
        </p:nvSpPr>
        <p:spPr>
          <a:xfrm>
            <a:off x="8861481" y="1971530"/>
            <a:ext cx="3172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Custos previstos em contrato.</a:t>
            </a:r>
          </a:p>
        </p:txBody>
      </p:sp>
    </p:spTree>
    <p:extLst>
      <p:ext uri="{BB962C8B-B14F-4D97-AF65-F5344CB8AC3E}">
        <p14:creationId xmlns:p14="http://schemas.microsoft.com/office/powerpoint/2010/main" val="15804299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F834D04E70687408F7D74C7AB749DE1" ma:contentTypeVersion="17" ma:contentTypeDescription="Crie um novo documento." ma:contentTypeScope="" ma:versionID="4591d71cd50979d00a0872e1fef4e941">
  <xsd:schema xmlns:xsd="http://www.w3.org/2001/XMLSchema" xmlns:xs="http://www.w3.org/2001/XMLSchema" xmlns:p="http://schemas.microsoft.com/office/2006/metadata/properties" xmlns:ns2="6e327351-fa16-4fcc-9e6c-49b93540d57c" xmlns:ns3="fca69ca8-b64e-4f46-a5a5-c7ece8ded8a3" targetNamespace="http://schemas.microsoft.com/office/2006/metadata/properties" ma:root="true" ma:fieldsID="e1d2a281009ff4e0b129ca5561d466ad" ns2:_="" ns3:_="">
    <xsd:import namespace="6e327351-fa16-4fcc-9e6c-49b93540d57c"/>
    <xsd:import namespace="fca69ca8-b64e-4f46-a5a5-c7ece8ded8a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327351-fa16-4fcc-9e6c-49b93540d57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cc7f1ddf-252e-4546-b828-fa118463328f}" ma:internalName="TaxCatchAll" ma:showField="CatchAllData" ma:web="6e327351-fa16-4fcc-9e6c-49b93540d5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a69ca8-b64e-4f46-a5a5-c7ece8ded8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b2f58ec0-a1d0-428e-ab48-eae09c0bfa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_Flow_SignoffStatus" ma:index="21" nillable="true" ma:displayName="Status de liberação" ma:internalName="Status_x0020_de_x0020_libera_x00e7__x00e3_o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e327351-fa16-4fcc-9e6c-49b93540d57c" xsi:nil="true"/>
    <_Flow_SignoffStatus xmlns="fca69ca8-b64e-4f46-a5a5-c7ece8ded8a3" xsi:nil="true"/>
    <lcf76f155ced4ddcb4097134ff3c332f xmlns="fca69ca8-b64e-4f46-a5a5-c7ece8ded8a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5F3DE5B-C18B-4520-880C-4350D8548C9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3EECCD6-8A71-4122-A1A0-DC57543C27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327351-fa16-4fcc-9e6c-49b93540d57c"/>
    <ds:schemaRef ds:uri="fca69ca8-b64e-4f46-a5a5-c7ece8ded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005A846-5ABB-4C1A-8F4F-9AA5798D6793}">
  <ds:schemaRefs>
    <ds:schemaRef ds:uri="http://schemas.microsoft.com/office/2006/metadata/properties"/>
    <ds:schemaRef ds:uri="http://schemas.microsoft.com/office/infopath/2007/PartnerControls"/>
    <ds:schemaRef ds:uri="6e327351-fa16-4fcc-9e6c-49b93540d57c"/>
    <ds:schemaRef ds:uri="fca69ca8-b64e-4f46-a5a5-c7ece8ded8a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211</Words>
  <Application>Microsoft Office PowerPoint</Application>
  <PresentationFormat>Widescreen</PresentationFormat>
  <Paragraphs>62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Rafael da Cruz de Oliveira</dc:creator>
  <cp:lastModifiedBy>Rafael da Cruz de Oliveira</cp:lastModifiedBy>
  <cp:revision>1</cp:revision>
  <dcterms:created xsi:type="dcterms:W3CDTF">2026-03-03T13:31:51Z</dcterms:created>
  <dcterms:modified xsi:type="dcterms:W3CDTF">2026-03-03T18:50:56Z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2026-03-03T18:08:00Z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45f2cb41-042b-44a7-8047-e04606844b68</vt:lpwstr>
  </property>
  <property fmtid="{D5CDD505-2E9C-101B-9397-08002B2CF9AE}" pid="7" name="MSIP_Label_defa4170-0d19-0005-0004-bc88714345d2_ActionId">
    <vt:lpwstr>cffbcb64-1651-4adc-88b7-31fba47073b3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  <property fmtid="{D5CDD505-2E9C-101B-9397-08002B2CF9AE}" pid="10" name="ContentTypeId">
    <vt:lpwstr>0x0101005F834D04E70687408F7D74C7AB749DE1</vt:lpwstr>
  </property>
  <property fmtid="{D5CDD505-2E9C-101B-9397-08002B2CF9AE}" pid="11" name="MediaServiceImageTags">
    <vt:lpwstr/>
  </property>
</Properties>
</file>